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6858000" cy="990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9" name="Shape 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514350" y="3070860"/>
            <a:ext cx="5829300" cy="208026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028700" y="5547359"/>
            <a:ext cx="4800600" cy="2476501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21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0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9" name="Texte niveau 1…"/>
          <p:cNvSpPr txBox="1"/>
          <p:nvPr>
            <p:ph type="body" sz="half" idx="1"/>
          </p:nvPr>
        </p:nvSpPr>
        <p:spPr>
          <a:xfrm>
            <a:off x="342900" y="2278379"/>
            <a:ext cx="2983230" cy="6537961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668521" y="1460833"/>
            <a:ext cx="5520956" cy="2099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42900" y="2278379"/>
            <a:ext cx="6172200" cy="6537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248126" y="9212580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000000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Relationship Id="rId27" Type="http://schemas.openxmlformats.org/officeDocument/2006/relationships/image" Target="../media/image26.png"/><Relationship Id="rId28" Type="http://schemas.openxmlformats.org/officeDocument/2006/relationships/image" Target="../media/image27.png"/><Relationship Id="rId29" Type="http://schemas.openxmlformats.org/officeDocument/2006/relationships/image" Target="../media/image28.png"/><Relationship Id="rId30" Type="http://schemas.openxmlformats.org/officeDocument/2006/relationships/image" Target="../media/image29.png"/><Relationship Id="rId31" Type="http://schemas.openxmlformats.org/officeDocument/2006/relationships/image" Target="../media/image30.png"/><Relationship Id="rId32" Type="http://schemas.openxmlformats.org/officeDocument/2006/relationships/image" Target="../media/image31.png"/><Relationship Id="rId33" Type="http://schemas.openxmlformats.org/officeDocument/2006/relationships/image" Target="../media/image32.png"/><Relationship Id="rId34" Type="http://schemas.openxmlformats.org/officeDocument/2006/relationships/image" Target="../media/image33.png"/><Relationship Id="rId35" Type="http://schemas.openxmlformats.org/officeDocument/2006/relationships/image" Target="../media/image34.png"/><Relationship Id="rId36" Type="http://schemas.openxmlformats.org/officeDocument/2006/relationships/image" Target="../media/image35.png"/><Relationship Id="rId37" Type="http://schemas.openxmlformats.org/officeDocument/2006/relationships/image" Target="../media/image36.png"/><Relationship Id="rId38" Type="http://schemas.openxmlformats.org/officeDocument/2006/relationships/image" Target="../media/image37.png"/><Relationship Id="rId39" Type="http://schemas.openxmlformats.org/officeDocument/2006/relationships/image" Target="../media/image38.png"/><Relationship Id="rId40" Type="http://schemas.openxmlformats.org/officeDocument/2006/relationships/image" Target="../media/image39.png"/><Relationship Id="rId41" Type="http://schemas.openxmlformats.org/officeDocument/2006/relationships/image" Target="../media/image40.png"/><Relationship Id="rId42" Type="http://schemas.openxmlformats.org/officeDocument/2006/relationships/image" Target="../media/image41.png"/><Relationship Id="rId43" Type="http://schemas.openxmlformats.org/officeDocument/2006/relationships/image" Target="../media/image42.png"/><Relationship Id="rId44" Type="http://schemas.openxmlformats.org/officeDocument/2006/relationships/image" Target="../media/image43.png"/><Relationship Id="rId45" Type="http://schemas.openxmlformats.org/officeDocument/2006/relationships/image" Target="../media/image44.png"/><Relationship Id="rId46" Type="http://schemas.openxmlformats.org/officeDocument/2006/relationships/image" Target="../media/image45.png"/><Relationship Id="rId47" Type="http://schemas.openxmlformats.org/officeDocument/2006/relationships/image" Target="../media/image46.png"/><Relationship Id="rId48" Type="http://schemas.openxmlformats.org/officeDocument/2006/relationships/image" Target="../media/image47.png"/><Relationship Id="rId49" Type="http://schemas.openxmlformats.org/officeDocument/2006/relationships/image" Target="../media/image48.png"/><Relationship Id="rId50" Type="http://schemas.openxmlformats.org/officeDocument/2006/relationships/image" Target="../media/image49.png"/><Relationship Id="rId51" Type="http://schemas.openxmlformats.org/officeDocument/2006/relationships/image" Target="../media/image50.png"/><Relationship Id="rId52" Type="http://schemas.openxmlformats.org/officeDocument/2006/relationships/image" Target="../media/image51.png"/><Relationship Id="rId53" Type="http://schemas.openxmlformats.org/officeDocument/2006/relationships/image" Target="../media/image5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object 2"/>
          <p:cNvSpPr txBox="1"/>
          <p:nvPr/>
        </p:nvSpPr>
        <p:spPr>
          <a:xfrm>
            <a:off x="696633" y="6703637"/>
            <a:ext cx="5370830" cy="14171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 algn="just">
              <a:lnSpc>
                <a:spcPct val="101800"/>
              </a:lnSpc>
              <a:defRPr spc="-40" sz="19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Slide</a:t>
            </a:r>
            <a:r>
              <a:rPr spc="-170"/>
              <a:t> </a:t>
            </a:r>
            <a:r>
              <a:rPr spc="-5"/>
              <a:t>2</a:t>
            </a:r>
            <a:r>
              <a:rPr spc="-170"/>
              <a:t> </a:t>
            </a:r>
            <a:r>
              <a:rPr spc="-310"/>
              <a:t>:</a:t>
            </a:r>
            <a:r>
              <a:rPr spc="-170"/>
              <a:t> </a:t>
            </a:r>
            <a:r>
              <a:rPr spc="-29"/>
              <a:t>planche</a:t>
            </a:r>
            <a:r>
              <a:rPr spc="-170"/>
              <a:t> </a:t>
            </a:r>
            <a:r>
              <a:rPr spc="-25"/>
              <a:t>modèle</a:t>
            </a:r>
            <a:r>
              <a:rPr spc="-170"/>
              <a:t> </a:t>
            </a:r>
            <a:r>
              <a:rPr spc="0"/>
              <a:t>pour</a:t>
            </a:r>
            <a:r>
              <a:rPr spc="-170"/>
              <a:t> </a:t>
            </a:r>
            <a:r>
              <a:rPr spc="-70"/>
              <a:t>étiquet</a:t>
            </a:r>
            <a:r>
              <a:rPr spc="-75"/>
              <a:t>t</a:t>
            </a:r>
            <a:r>
              <a:t>es</a:t>
            </a:r>
            <a:r>
              <a:rPr spc="-170"/>
              <a:t> </a:t>
            </a:r>
            <a:r>
              <a:rPr spc="-5"/>
              <a:t>2</a:t>
            </a:r>
            <a:r>
              <a:rPr spc="-170"/>
              <a:t> </a:t>
            </a:r>
            <a:r>
              <a:rPr spc="-5"/>
              <a:t>bou</a:t>
            </a:r>
            <a:r>
              <a:rPr spc="-20"/>
              <a:t>t</a:t>
            </a:r>
            <a:r>
              <a:rPr spc="20"/>
              <a:t>ons  </a:t>
            </a:r>
            <a:r>
              <a:t>Slide</a:t>
            </a:r>
            <a:r>
              <a:rPr spc="-170"/>
              <a:t> </a:t>
            </a:r>
            <a:r>
              <a:rPr spc="-5"/>
              <a:t>3</a:t>
            </a:r>
            <a:r>
              <a:rPr spc="-170"/>
              <a:t> </a:t>
            </a:r>
            <a:r>
              <a:rPr spc="-310"/>
              <a:t>:</a:t>
            </a:r>
            <a:r>
              <a:rPr spc="-170"/>
              <a:t> </a:t>
            </a:r>
            <a:r>
              <a:rPr spc="-29"/>
              <a:t>planche</a:t>
            </a:r>
            <a:r>
              <a:rPr spc="-170"/>
              <a:t> </a:t>
            </a:r>
            <a:r>
              <a:rPr spc="-25"/>
              <a:t>modèle</a:t>
            </a:r>
            <a:r>
              <a:rPr spc="-170"/>
              <a:t> </a:t>
            </a:r>
            <a:r>
              <a:rPr spc="0"/>
              <a:t>pour</a:t>
            </a:r>
            <a:r>
              <a:rPr spc="-170"/>
              <a:t> </a:t>
            </a:r>
            <a:r>
              <a:rPr spc="-70"/>
              <a:t>étiquet</a:t>
            </a:r>
            <a:r>
              <a:rPr spc="-75"/>
              <a:t>t</a:t>
            </a:r>
            <a:r>
              <a:t>es</a:t>
            </a:r>
            <a:r>
              <a:rPr spc="-170"/>
              <a:t> </a:t>
            </a:r>
            <a:r>
              <a:rPr spc="-5"/>
              <a:t>4</a:t>
            </a:r>
            <a:r>
              <a:rPr spc="-170"/>
              <a:t> </a:t>
            </a:r>
            <a:r>
              <a:rPr spc="-5"/>
              <a:t>bou</a:t>
            </a:r>
            <a:r>
              <a:rPr spc="-20"/>
              <a:t>t</a:t>
            </a:r>
            <a:r>
              <a:rPr spc="20"/>
              <a:t>ons  </a:t>
            </a:r>
            <a:r>
              <a:t>Slide</a:t>
            </a:r>
            <a:r>
              <a:rPr spc="-170"/>
              <a:t> </a:t>
            </a:r>
            <a:r>
              <a:rPr spc="-5"/>
              <a:t>4</a:t>
            </a:r>
            <a:r>
              <a:rPr spc="-170"/>
              <a:t> </a:t>
            </a:r>
            <a:r>
              <a:rPr spc="-310"/>
              <a:t>:</a:t>
            </a:r>
            <a:r>
              <a:rPr spc="-170"/>
              <a:t> </a:t>
            </a:r>
            <a:r>
              <a:rPr spc="-29"/>
              <a:t>planche</a:t>
            </a:r>
            <a:r>
              <a:rPr spc="-170"/>
              <a:t> </a:t>
            </a:r>
            <a:r>
              <a:rPr spc="-25"/>
              <a:t>modèle</a:t>
            </a:r>
            <a:r>
              <a:rPr spc="-170"/>
              <a:t> </a:t>
            </a:r>
            <a:r>
              <a:rPr spc="0"/>
              <a:t>pour</a:t>
            </a:r>
            <a:r>
              <a:rPr spc="-170"/>
              <a:t> </a:t>
            </a:r>
            <a:r>
              <a:rPr spc="-70"/>
              <a:t>étiquet</a:t>
            </a:r>
            <a:r>
              <a:rPr spc="-75"/>
              <a:t>t</a:t>
            </a:r>
            <a:r>
              <a:t>es</a:t>
            </a:r>
            <a:r>
              <a:rPr spc="-170"/>
              <a:t> </a:t>
            </a:r>
            <a:r>
              <a:rPr spc="-5"/>
              <a:t>6</a:t>
            </a:r>
            <a:r>
              <a:rPr spc="-170"/>
              <a:t> </a:t>
            </a:r>
            <a:r>
              <a:rPr spc="-5"/>
              <a:t>bou</a:t>
            </a:r>
            <a:r>
              <a:rPr spc="-20"/>
              <a:t>t</a:t>
            </a:r>
            <a:r>
              <a:rPr spc="20"/>
              <a:t>ons  </a:t>
            </a:r>
            <a:r>
              <a:t>Slide</a:t>
            </a:r>
            <a:r>
              <a:rPr spc="-170"/>
              <a:t> </a:t>
            </a:r>
            <a:r>
              <a:rPr spc="-5"/>
              <a:t>5</a:t>
            </a:r>
            <a:r>
              <a:rPr spc="-170"/>
              <a:t> </a:t>
            </a:r>
            <a:r>
              <a:rPr spc="-310"/>
              <a:t>:</a:t>
            </a:r>
            <a:r>
              <a:rPr spc="-170"/>
              <a:t> </a:t>
            </a:r>
            <a:r>
              <a:t>pi</a:t>
            </a:r>
            <a:r>
              <a:rPr spc="-25"/>
              <a:t>c</a:t>
            </a:r>
            <a:r>
              <a:rPr spc="-135"/>
              <a:t>t</a:t>
            </a:r>
            <a:r>
              <a:rPr spc="85"/>
              <a:t>o</a:t>
            </a:r>
            <a:r>
              <a:rPr spc="65"/>
              <a:t>g</a:t>
            </a:r>
            <a:r>
              <a:rPr spc="-119"/>
              <a:t>r</a:t>
            </a:r>
            <a:r>
              <a:rPr spc="-14"/>
              <a:t>ammes</a:t>
            </a:r>
          </a:p>
          <a:p>
            <a:pPr indent="12700" algn="just">
              <a:defRPr spc="-55" sz="19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Les</a:t>
            </a:r>
            <a:r>
              <a:rPr spc="-170"/>
              <a:t> </a:t>
            </a:r>
            <a:r>
              <a:rPr spc="-25"/>
              <a:t>pictogrammes</a:t>
            </a:r>
            <a:r>
              <a:rPr spc="-170"/>
              <a:t> </a:t>
            </a:r>
            <a:r>
              <a:rPr spc="-14"/>
              <a:t>sont</a:t>
            </a:r>
            <a:r>
              <a:rPr spc="-170"/>
              <a:t> </a:t>
            </a:r>
            <a:r>
              <a:rPr spc="-70"/>
              <a:t>à</a:t>
            </a:r>
            <a:r>
              <a:rPr spc="-170"/>
              <a:t> </a:t>
            </a:r>
            <a:r>
              <a:rPr spc="-85"/>
              <a:t>copier/coller</a:t>
            </a:r>
          </a:p>
        </p:txBody>
      </p:sp>
      <p:sp>
        <p:nvSpPr>
          <p:cNvPr id="72" name="object 3"/>
          <p:cNvSpPr txBox="1"/>
          <p:nvPr>
            <p:ph type="title"/>
          </p:nvPr>
        </p:nvSpPr>
        <p:spPr>
          <a:xfrm>
            <a:off x="668521" y="1460833"/>
            <a:ext cx="5308601" cy="2099311"/>
          </a:xfrm>
          <a:prstGeom prst="rect">
            <a:avLst/>
          </a:prstGeom>
        </p:spPr>
        <p:txBody>
          <a:bodyPr/>
          <a:lstStyle/>
          <a:p>
            <a:pPr marL="509269" marR="5080" indent="-497205">
              <a:spcBef>
                <a:spcPts val="100"/>
              </a:spcBef>
              <a:defRPr spc="-200"/>
            </a:pPr>
            <a:r>
              <a:t>L</a:t>
            </a:r>
            <a:r>
              <a:rPr spc="-100"/>
              <a:t>ot</a:t>
            </a:r>
            <a:r>
              <a:rPr spc="-400"/>
              <a:t> </a:t>
            </a:r>
            <a:r>
              <a:rPr spc="0"/>
              <a:t>d</a:t>
            </a:r>
            <a:r>
              <a:rPr spc="-900"/>
              <a:t>’</a:t>
            </a:r>
            <a:r>
              <a:t>étiquett</a:t>
            </a:r>
            <a:r>
              <a:rPr spc="-100"/>
              <a:t>es</a:t>
            </a:r>
            <a:r>
              <a:rPr spc="-400"/>
              <a:t> </a:t>
            </a:r>
            <a:r>
              <a:rPr spc="-100"/>
              <a:t>signalétiques  de</a:t>
            </a:r>
            <a:r>
              <a:rPr spc="-400"/>
              <a:t> </a:t>
            </a:r>
            <a:r>
              <a:rPr spc="-300"/>
              <a:t>r</a:t>
            </a:r>
            <a:r>
              <a:t>epér</a:t>
            </a:r>
            <a:r>
              <a:rPr spc="-100"/>
              <a:t>age</a:t>
            </a:r>
            <a:r>
              <a:rPr spc="-400"/>
              <a:t> </a:t>
            </a:r>
            <a:r>
              <a:rPr spc="-100"/>
              <a:t>des</a:t>
            </a:r>
            <a:r>
              <a:rPr spc="-400"/>
              <a:t> </a:t>
            </a:r>
            <a:r>
              <a:t>ci</a:t>
            </a:r>
            <a:r>
              <a:rPr spc="-300"/>
              <a:t>r</a:t>
            </a:r>
            <a:r>
              <a:t>cuits</a:t>
            </a:r>
          </a:p>
          <a:p>
            <a:pPr marR="727075" indent="1159510">
              <a:defRPr spc="-100"/>
            </a:pPr>
            <a:r>
              <a:t>pour</a:t>
            </a:r>
            <a:r>
              <a:rPr spc="-400"/>
              <a:t> </a:t>
            </a:r>
            <a:r>
              <a:t>disjonc</a:t>
            </a:r>
            <a:r>
              <a:rPr spc="-300"/>
              <a:t>t</a:t>
            </a:r>
            <a:r>
              <a:t>eur  </a:t>
            </a:r>
            <a:r>
              <a:rPr spc="0"/>
              <a:t>ou</a:t>
            </a:r>
            <a:r>
              <a:rPr spc="-400"/>
              <a:t> </a:t>
            </a:r>
            <a:r>
              <a:rPr spc="-200"/>
              <a:t>tableau</a:t>
            </a:r>
            <a:r>
              <a:rPr spc="-400"/>
              <a:t> </a:t>
            </a:r>
            <a:r>
              <a:rPr spc="-200"/>
              <a:t>elec</a:t>
            </a:r>
            <a:r>
              <a:rPr spc="-300"/>
              <a:t>tr</a:t>
            </a:r>
            <a:r>
              <a:t>ique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2"/>
          <p:cNvSpPr txBox="1"/>
          <p:nvPr/>
        </p:nvSpPr>
        <p:spPr>
          <a:xfrm>
            <a:off x="566927" y="1542288"/>
            <a:ext cx="1493521" cy="681137"/>
          </a:xfrm>
          <a:prstGeom prst="rect">
            <a:avLst/>
          </a:prstGeom>
          <a:ln w="12191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indent="3175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75" name="object 3"/>
          <p:cNvSpPr/>
          <p:nvPr/>
        </p:nvSpPr>
        <p:spPr>
          <a:xfrm>
            <a:off x="1240536" y="1639822"/>
            <a:ext cx="147573" cy="160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07" y="0"/>
                </a:moveTo>
                <a:lnTo>
                  <a:pt x="10707" y="21600"/>
                </a:lnTo>
                <a:moveTo>
                  <a:pt x="21600" y="11091"/>
                </a:moveTo>
                <a:lnTo>
                  <a:pt x="0" y="11091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6" name="object 4"/>
          <p:cNvSpPr txBox="1"/>
          <p:nvPr/>
        </p:nvSpPr>
        <p:spPr>
          <a:xfrm>
            <a:off x="2670048" y="475486"/>
            <a:ext cx="1493521" cy="566839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540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2540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77" name="object 8"/>
          <p:cNvSpPr txBox="1"/>
          <p:nvPr/>
        </p:nvSpPr>
        <p:spPr>
          <a:xfrm>
            <a:off x="573023" y="490727"/>
            <a:ext cx="1493521" cy="681137"/>
          </a:xfrm>
          <a:prstGeom prst="rect">
            <a:avLst/>
          </a:prstGeom>
          <a:ln w="12191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78" name="object 9"/>
          <p:cNvSpPr/>
          <p:nvPr/>
        </p:nvSpPr>
        <p:spPr>
          <a:xfrm>
            <a:off x="1243583" y="588262"/>
            <a:ext cx="147700" cy="160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144" y="0"/>
                </a:moveTo>
                <a:lnTo>
                  <a:pt x="11144" y="21600"/>
                </a:lnTo>
                <a:moveTo>
                  <a:pt x="21600" y="11091"/>
                </a:moveTo>
                <a:lnTo>
                  <a:pt x="0" y="11091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9" name="object 10"/>
          <p:cNvSpPr txBox="1"/>
          <p:nvPr/>
        </p:nvSpPr>
        <p:spPr>
          <a:xfrm>
            <a:off x="2670048" y="1542288"/>
            <a:ext cx="1493521" cy="554138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540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8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635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80" name="object 11"/>
          <p:cNvSpPr txBox="1"/>
          <p:nvPr/>
        </p:nvSpPr>
        <p:spPr>
          <a:xfrm>
            <a:off x="4764023" y="1542288"/>
            <a:ext cx="1493521" cy="554138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6985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8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6985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81" name="object 12"/>
          <p:cNvSpPr txBox="1"/>
          <p:nvPr/>
        </p:nvSpPr>
        <p:spPr>
          <a:xfrm>
            <a:off x="566927" y="2627376"/>
            <a:ext cx="1493521" cy="681137"/>
          </a:xfrm>
          <a:prstGeom prst="rect">
            <a:avLst/>
          </a:prstGeom>
          <a:ln w="12191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indent="3175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82" name="object 13"/>
          <p:cNvSpPr/>
          <p:nvPr/>
        </p:nvSpPr>
        <p:spPr>
          <a:xfrm>
            <a:off x="1240536" y="2724911"/>
            <a:ext cx="147573" cy="160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07" y="0"/>
                </a:moveTo>
                <a:lnTo>
                  <a:pt x="10707" y="21600"/>
                </a:lnTo>
                <a:moveTo>
                  <a:pt x="21600" y="11091"/>
                </a:moveTo>
                <a:lnTo>
                  <a:pt x="0" y="11091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3" name="object 14"/>
          <p:cNvSpPr txBox="1"/>
          <p:nvPr/>
        </p:nvSpPr>
        <p:spPr>
          <a:xfrm>
            <a:off x="2670048" y="2627376"/>
            <a:ext cx="1493521" cy="566838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540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2540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84" name="object 15"/>
          <p:cNvSpPr txBox="1"/>
          <p:nvPr/>
        </p:nvSpPr>
        <p:spPr>
          <a:xfrm>
            <a:off x="4764023" y="2627376"/>
            <a:ext cx="1493521" cy="566838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6985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6985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85" name="object 16"/>
          <p:cNvSpPr txBox="1"/>
          <p:nvPr/>
        </p:nvSpPr>
        <p:spPr>
          <a:xfrm>
            <a:off x="566927" y="3788664"/>
            <a:ext cx="1493521" cy="681137"/>
          </a:xfrm>
          <a:prstGeom prst="rect">
            <a:avLst/>
          </a:prstGeom>
          <a:ln w="12191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indent="3175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86" name="object 17"/>
          <p:cNvSpPr/>
          <p:nvPr/>
        </p:nvSpPr>
        <p:spPr>
          <a:xfrm>
            <a:off x="1240536" y="3886199"/>
            <a:ext cx="147573" cy="160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07" y="0"/>
                </a:moveTo>
                <a:lnTo>
                  <a:pt x="10707" y="21600"/>
                </a:lnTo>
                <a:moveTo>
                  <a:pt x="21600" y="11091"/>
                </a:moveTo>
                <a:lnTo>
                  <a:pt x="0" y="11091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7" name="object 18"/>
          <p:cNvSpPr txBox="1"/>
          <p:nvPr/>
        </p:nvSpPr>
        <p:spPr>
          <a:xfrm>
            <a:off x="2670048" y="3788664"/>
            <a:ext cx="1493521" cy="566838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540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2540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88" name="object 19"/>
          <p:cNvSpPr txBox="1"/>
          <p:nvPr/>
        </p:nvSpPr>
        <p:spPr>
          <a:xfrm>
            <a:off x="4764023" y="3788664"/>
            <a:ext cx="1493521" cy="566838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6985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6985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89" name="object 20"/>
          <p:cNvSpPr txBox="1"/>
          <p:nvPr/>
        </p:nvSpPr>
        <p:spPr>
          <a:xfrm>
            <a:off x="566927" y="4965191"/>
            <a:ext cx="1493521" cy="681137"/>
          </a:xfrm>
          <a:prstGeom prst="rect">
            <a:avLst/>
          </a:prstGeom>
          <a:ln w="12191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indent="3175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90" name="object 21"/>
          <p:cNvSpPr/>
          <p:nvPr/>
        </p:nvSpPr>
        <p:spPr>
          <a:xfrm>
            <a:off x="1240536" y="5062728"/>
            <a:ext cx="147573" cy="160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707" y="0"/>
                </a:moveTo>
                <a:lnTo>
                  <a:pt x="10707" y="21600"/>
                </a:lnTo>
                <a:moveTo>
                  <a:pt x="21600" y="11082"/>
                </a:moveTo>
                <a:lnTo>
                  <a:pt x="0" y="11082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1" name="object 22"/>
          <p:cNvSpPr txBox="1"/>
          <p:nvPr/>
        </p:nvSpPr>
        <p:spPr>
          <a:xfrm>
            <a:off x="2670048" y="4965191"/>
            <a:ext cx="1493521" cy="566838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540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2540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92" name="object 23"/>
          <p:cNvSpPr txBox="1"/>
          <p:nvPr/>
        </p:nvSpPr>
        <p:spPr>
          <a:xfrm>
            <a:off x="4764023" y="4965191"/>
            <a:ext cx="1493521" cy="566838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6985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6985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93" name="object 24"/>
          <p:cNvSpPr txBox="1"/>
          <p:nvPr/>
        </p:nvSpPr>
        <p:spPr>
          <a:xfrm>
            <a:off x="563880" y="6077710"/>
            <a:ext cx="1496696" cy="681138"/>
          </a:xfrm>
          <a:prstGeom prst="rect">
            <a:avLst/>
          </a:prstGeom>
          <a:ln w="12191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indent="1270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94" name="object 25"/>
          <p:cNvSpPr/>
          <p:nvPr/>
        </p:nvSpPr>
        <p:spPr>
          <a:xfrm>
            <a:off x="1237488" y="6175247"/>
            <a:ext cx="147701" cy="160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144" y="0"/>
                </a:moveTo>
                <a:lnTo>
                  <a:pt x="11144" y="21600"/>
                </a:lnTo>
                <a:moveTo>
                  <a:pt x="21600" y="11091"/>
                </a:moveTo>
                <a:lnTo>
                  <a:pt x="0" y="11091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5" name="object 26"/>
          <p:cNvSpPr txBox="1"/>
          <p:nvPr/>
        </p:nvSpPr>
        <p:spPr>
          <a:xfrm>
            <a:off x="2663950" y="6077710"/>
            <a:ext cx="1496696" cy="566839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810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3810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96" name="object 27"/>
          <p:cNvSpPr txBox="1"/>
          <p:nvPr/>
        </p:nvSpPr>
        <p:spPr>
          <a:xfrm>
            <a:off x="4764023" y="6077710"/>
            <a:ext cx="1493521" cy="566839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540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2540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97" name="object 28"/>
          <p:cNvSpPr txBox="1"/>
          <p:nvPr/>
        </p:nvSpPr>
        <p:spPr>
          <a:xfrm>
            <a:off x="573023" y="7290816"/>
            <a:ext cx="1493521" cy="681137"/>
          </a:xfrm>
          <a:prstGeom prst="rect">
            <a:avLst/>
          </a:prstGeom>
          <a:ln w="12191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ctr">
              <a:spcBef>
                <a:spcPts val="6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98" name="object 29"/>
          <p:cNvSpPr/>
          <p:nvPr/>
        </p:nvSpPr>
        <p:spPr>
          <a:xfrm>
            <a:off x="1243583" y="7388352"/>
            <a:ext cx="147700" cy="160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144" y="0"/>
                </a:moveTo>
                <a:lnTo>
                  <a:pt x="11144" y="21600"/>
                </a:lnTo>
                <a:moveTo>
                  <a:pt x="21600" y="11091"/>
                </a:moveTo>
                <a:lnTo>
                  <a:pt x="0" y="11091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9" name="object 30"/>
          <p:cNvSpPr txBox="1"/>
          <p:nvPr/>
        </p:nvSpPr>
        <p:spPr>
          <a:xfrm>
            <a:off x="2673094" y="7290816"/>
            <a:ext cx="1493521" cy="566838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810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3810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100" name="object 31"/>
          <p:cNvSpPr txBox="1"/>
          <p:nvPr/>
        </p:nvSpPr>
        <p:spPr>
          <a:xfrm>
            <a:off x="4770120" y="7290816"/>
            <a:ext cx="1493521" cy="566838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175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3175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101" name="object 32"/>
          <p:cNvSpPr txBox="1"/>
          <p:nvPr/>
        </p:nvSpPr>
        <p:spPr>
          <a:xfrm>
            <a:off x="563880" y="8427718"/>
            <a:ext cx="1496696" cy="681138"/>
          </a:xfrm>
          <a:prstGeom prst="rect">
            <a:avLst/>
          </a:prstGeom>
          <a:ln w="12191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indent="1270" algn="ctr">
              <a:spcBef>
                <a:spcPts val="6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102" name="object 33"/>
          <p:cNvSpPr/>
          <p:nvPr/>
        </p:nvSpPr>
        <p:spPr>
          <a:xfrm>
            <a:off x="1237488" y="8525256"/>
            <a:ext cx="147701" cy="160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144" y="0"/>
                </a:moveTo>
                <a:lnTo>
                  <a:pt x="11144" y="21600"/>
                </a:lnTo>
                <a:moveTo>
                  <a:pt x="21600" y="10676"/>
                </a:moveTo>
                <a:lnTo>
                  <a:pt x="0" y="10676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3" name="object 34"/>
          <p:cNvSpPr txBox="1"/>
          <p:nvPr/>
        </p:nvSpPr>
        <p:spPr>
          <a:xfrm>
            <a:off x="2663950" y="8427718"/>
            <a:ext cx="1496696" cy="566839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810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3810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104" name="object 35"/>
          <p:cNvSpPr txBox="1"/>
          <p:nvPr/>
        </p:nvSpPr>
        <p:spPr>
          <a:xfrm>
            <a:off x="4764023" y="8427718"/>
            <a:ext cx="1493521" cy="566839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540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9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2540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  <p:sp>
        <p:nvSpPr>
          <p:cNvPr id="105" name="object 11"/>
          <p:cNvSpPr txBox="1"/>
          <p:nvPr/>
        </p:nvSpPr>
        <p:spPr>
          <a:xfrm>
            <a:off x="4764023" y="481836"/>
            <a:ext cx="1493521" cy="554139"/>
          </a:xfrm>
          <a:prstGeom prst="rect">
            <a:avLst/>
          </a:prstGeom>
          <a:ln w="12192">
            <a:solidFill>
              <a:srgbClr val="7E7E7E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6985" algn="ctr">
              <a:spcBef>
                <a:spcPts val="900"/>
              </a:spcBef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  <a:p>
            <a:pPr>
              <a:defRPr sz="11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800">
                <a:latin typeface="Arial"/>
                <a:ea typeface="Arial"/>
                <a:cs typeface="Arial"/>
                <a:sym typeface="Arial"/>
              </a:defRPr>
            </a:pPr>
          </a:p>
          <a:p>
            <a:pPr indent="6985" algn="ctr">
              <a:defRPr spc="4" sz="1000">
                <a:latin typeface="Arial"/>
                <a:ea typeface="Arial"/>
                <a:cs typeface="Arial"/>
                <a:sym typeface="Arial"/>
              </a:defRPr>
            </a:pPr>
            <a:r>
              <a:t>Texte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object 2"/>
          <p:cNvGrpSpPr/>
          <p:nvPr/>
        </p:nvGrpSpPr>
        <p:grpSpPr>
          <a:xfrm>
            <a:off x="304800" y="338326"/>
            <a:ext cx="1493520" cy="829056"/>
            <a:chOff x="0" y="0"/>
            <a:chExt cx="1493519" cy="829055"/>
          </a:xfrm>
        </p:grpSpPr>
        <p:grpSp>
          <p:nvGrpSpPr>
            <p:cNvPr id="109" name="object 3"/>
            <p:cNvGrpSpPr/>
            <p:nvPr/>
          </p:nvGrpSpPr>
          <p:grpSpPr>
            <a:xfrm>
              <a:off x="0" y="0"/>
              <a:ext cx="1493520" cy="829056"/>
              <a:chOff x="0" y="0"/>
              <a:chExt cx="1493519" cy="829055"/>
            </a:xfrm>
          </p:grpSpPr>
          <p:sp>
            <p:nvSpPr>
              <p:cNvPr id="107" name="Rectangle"/>
              <p:cNvSpPr/>
              <p:nvPr/>
            </p:nvSpPr>
            <p:spPr>
              <a:xfrm>
                <a:off x="0" y="0"/>
                <a:ext cx="1493520" cy="829056"/>
              </a:xfrm>
              <a:prstGeom prst="rect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8" name="Ligne"/>
              <p:cNvSpPr/>
              <p:nvPr/>
            </p:nvSpPr>
            <p:spPr>
              <a:xfrm flipH="1">
                <a:off x="746759" y="0"/>
                <a:ext cx="1" cy="828676"/>
              </a:xfrm>
              <a:prstGeom prst="line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10" name="object 4"/>
            <p:cNvSpPr/>
            <p:nvPr/>
          </p:nvSpPr>
          <p:spPr>
            <a:xfrm>
              <a:off x="298703" y="97536"/>
              <a:ext cx="941578" cy="63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48" y="0"/>
                  </a:moveTo>
                  <a:lnTo>
                    <a:pt x="1748" y="5445"/>
                  </a:lnTo>
                  <a:moveTo>
                    <a:pt x="3387" y="2796"/>
                  </a:moveTo>
                  <a:lnTo>
                    <a:pt x="0" y="2796"/>
                  </a:lnTo>
                  <a:moveTo>
                    <a:pt x="1748" y="16155"/>
                  </a:moveTo>
                  <a:lnTo>
                    <a:pt x="1748" y="21600"/>
                  </a:lnTo>
                  <a:moveTo>
                    <a:pt x="3387" y="18951"/>
                  </a:moveTo>
                  <a:lnTo>
                    <a:pt x="0" y="18951"/>
                  </a:lnTo>
                  <a:moveTo>
                    <a:pt x="19858" y="16155"/>
                  </a:moveTo>
                  <a:lnTo>
                    <a:pt x="19858" y="21600"/>
                  </a:lnTo>
                  <a:moveTo>
                    <a:pt x="21530" y="18951"/>
                  </a:moveTo>
                  <a:lnTo>
                    <a:pt x="18180" y="18951"/>
                  </a:lnTo>
                  <a:moveTo>
                    <a:pt x="19998" y="0"/>
                  </a:moveTo>
                  <a:lnTo>
                    <a:pt x="19998" y="5445"/>
                  </a:lnTo>
                  <a:moveTo>
                    <a:pt x="21600" y="2796"/>
                  </a:moveTo>
                  <a:lnTo>
                    <a:pt x="18250" y="2796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14" name="object 5"/>
          <p:cNvGrpSpPr/>
          <p:nvPr/>
        </p:nvGrpSpPr>
        <p:grpSpPr>
          <a:xfrm>
            <a:off x="2505454" y="338326"/>
            <a:ext cx="1496570" cy="829057"/>
            <a:chOff x="0" y="0"/>
            <a:chExt cx="1496568" cy="829055"/>
          </a:xfrm>
        </p:grpSpPr>
        <p:sp>
          <p:nvSpPr>
            <p:cNvPr id="112" name="Rectangle"/>
            <p:cNvSpPr/>
            <p:nvPr/>
          </p:nvSpPr>
          <p:spPr>
            <a:xfrm>
              <a:off x="0" y="0"/>
              <a:ext cx="1496569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3" name="Ligne"/>
            <p:cNvSpPr/>
            <p:nvPr/>
          </p:nvSpPr>
          <p:spPr>
            <a:xfrm flipH="1">
              <a:off x="749807" y="0"/>
              <a:ext cx="1" cy="828676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15" name="object 6"/>
          <p:cNvSpPr txBox="1"/>
          <p:nvPr/>
        </p:nvSpPr>
        <p:spPr>
          <a:xfrm>
            <a:off x="2718816" y="475868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16" name="object 7"/>
          <p:cNvSpPr txBox="1"/>
          <p:nvPr/>
        </p:nvSpPr>
        <p:spPr>
          <a:xfrm>
            <a:off x="2712720" y="887348"/>
            <a:ext cx="337186" cy="135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17" name="object 8"/>
          <p:cNvSpPr txBox="1"/>
          <p:nvPr/>
        </p:nvSpPr>
        <p:spPr>
          <a:xfrm>
            <a:off x="3469513" y="475868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18" name="object 9"/>
          <p:cNvSpPr txBox="1"/>
          <p:nvPr/>
        </p:nvSpPr>
        <p:spPr>
          <a:xfrm>
            <a:off x="3469513" y="904950"/>
            <a:ext cx="337186" cy="135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25"/>
              <a:t>x</a:t>
            </a:r>
            <a:r>
              <a:rPr spc="4"/>
              <a:t>te</a:t>
            </a:r>
          </a:p>
        </p:txBody>
      </p:sp>
      <p:grpSp>
        <p:nvGrpSpPr>
          <p:cNvPr id="123" name="object 14"/>
          <p:cNvGrpSpPr/>
          <p:nvPr/>
        </p:nvGrpSpPr>
        <p:grpSpPr>
          <a:xfrm>
            <a:off x="295655" y="1509267"/>
            <a:ext cx="1496569" cy="829056"/>
            <a:chOff x="0" y="0"/>
            <a:chExt cx="1496568" cy="829055"/>
          </a:xfrm>
        </p:grpSpPr>
        <p:grpSp>
          <p:nvGrpSpPr>
            <p:cNvPr id="121" name="object 15"/>
            <p:cNvGrpSpPr/>
            <p:nvPr/>
          </p:nvGrpSpPr>
          <p:grpSpPr>
            <a:xfrm>
              <a:off x="0" y="0"/>
              <a:ext cx="1496569" cy="829056"/>
              <a:chOff x="0" y="0"/>
              <a:chExt cx="1496568" cy="829055"/>
            </a:xfrm>
          </p:grpSpPr>
          <p:sp>
            <p:nvSpPr>
              <p:cNvPr id="119" name="Rectangle"/>
              <p:cNvSpPr/>
              <p:nvPr/>
            </p:nvSpPr>
            <p:spPr>
              <a:xfrm>
                <a:off x="0" y="0"/>
                <a:ext cx="1496569" cy="829056"/>
              </a:xfrm>
              <a:prstGeom prst="rect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0" name="Ligne"/>
              <p:cNvSpPr/>
              <p:nvPr/>
            </p:nvSpPr>
            <p:spPr>
              <a:xfrm flipH="1">
                <a:off x="749807" y="0"/>
                <a:ext cx="1" cy="828676"/>
              </a:xfrm>
              <a:prstGeom prst="line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22" name="object 16"/>
            <p:cNvSpPr/>
            <p:nvPr/>
          </p:nvSpPr>
          <p:spPr>
            <a:xfrm>
              <a:off x="301752" y="97536"/>
              <a:ext cx="941579" cy="638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78" y="0"/>
                  </a:moveTo>
                  <a:lnTo>
                    <a:pt x="1678" y="5419"/>
                  </a:lnTo>
                  <a:moveTo>
                    <a:pt x="3387" y="2783"/>
                  </a:moveTo>
                  <a:lnTo>
                    <a:pt x="0" y="2783"/>
                  </a:lnTo>
                  <a:moveTo>
                    <a:pt x="1678" y="16181"/>
                  </a:moveTo>
                  <a:lnTo>
                    <a:pt x="1678" y="21600"/>
                  </a:lnTo>
                  <a:moveTo>
                    <a:pt x="3387" y="18860"/>
                  </a:moveTo>
                  <a:lnTo>
                    <a:pt x="0" y="18860"/>
                  </a:lnTo>
                  <a:moveTo>
                    <a:pt x="19858" y="16181"/>
                  </a:moveTo>
                  <a:lnTo>
                    <a:pt x="19858" y="21600"/>
                  </a:lnTo>
                  <a:moveTo>
                    <a:pt x="21530" y="18860"/>
                  </a:moveTo>
                  <a:lnTo>
                    <a:pt x="18180" y="18860"/>
                  </a:lnTo>
                  <a:moveTo>
                    <a:pt x="19928" y="0"/>
                  </a:moveTo>
                  <a:lnTo>
                    <a:pt x="19928" y="5419"/>
                  </a:lnTo>
                  <a:moveTo>
                    <a:pt x="21600" y="2783"/>
                  </a:moveTo>
                  <a:lnTo>
                    <a:pt x="18250" y="2783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26" name="object 17"/>
          <p:cNvGrpSpPr/>
          <p:nvPr/>
        </p:nvGrpSpPr>
        <p:grpSpPr>
          <a:xfrm>
            <a:off x="2499360" y="1509266"/>
            <a:ext cx="1493520" cy="829056"/>
            <a:chOff x="0" y="0"/>
            <a:chExt cx="1493519" cy="829055"/>
          </a:xfrm>
        </p:grpSpPr>
        <p:sp>
          <p:nvSpPr>
            <p:cNvPr id="124" name="Rectangle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5" name="Ligne"/>
            <p:cNvSpPr/>
            <p:nvPr/>
          </p:nvSpPr>
          <p:spPr>
            <a:xfrm flipH="1">
              <a:off x="746759" y="0"/>
              <a:ext cx="1" cy="828676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27" name="object 18"/>
          <p:cNvSpPr txBox="1"/>
          <p:nvPr/>
        </p:nvSpPr>
        <p:spPr>
          <a:xfrm>
            <a:off x="2710942" y="1648028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25"/>
              <a:t>x</a:t>
            </a:r>
            <a:r>
              <a:rPr spc="4"/>
              <a:t>te</a:t>
            </a:r>
          </a:p>
        </p:txBody>
      </p:sp>
      <p:sp>
        <p:nvSpPr>
          <p:cNvPr id="128" name="object 19"/>
          <p:cNvSpPr txBox="1"/>
          <p:nvPr/>
        </p:nvSpPr>
        <p:spPr>
          <a:xfrm>
            <a:off x="2704844" y="2059176"/>
            <a:ext cx="337186" cy="135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29" name="object 20"/>
          <p:cNvSpPr txBox="1"/>
          <p:nvPr/>
        </p:nvSpPr>
        <p:spPr>
          <a:xfrm>
            <a:off x="3461639" y="1648028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25"/>
              <a:t>x</a:t>
            </a:r>
            <a:r>
              <a:rPr spc="4"/>
              <a:t>te</a:t>
            </a:r>
          </a:p>
        </p:txBody>
      </p:sp>
      <p:sp>
        <p:nvSpPr>
          <p:cNvPr id="130" name="object 21"/>
          <p:cNvSpPr txBox="1"/>
          <p:nvPr/>
        </p:nvSpPr>
        <p:spPr>
          <a:xfrm>
            <a:off x="3461639" y="2076829"/>
            <a:ext cx="337186" cy="135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135" name="object 26"/>
          <p:cNvGrpSpPr/>
          <p:nvPr/>
        </p:nvGrpSpPr>
        <p:grpSpPr>
          <a:xfrm>
            <a:off x="298704" y="2745230"/>
            <a:ext cx="1493521" cy="829057"/>
            <a:chOff x="0" y="0"/>
            <a:chExt cx="1493519" cy="829055"/>
          </a:xfrm>
        </p:grpSpPr>
        <p:grpSp>
          <p:nvGrpSpPr>
            <p:cNvPr id="133" name="object 27"/>
            <p:cNvGrpSpPr/>
            <p:nvPr/>
          </p:nvGrpSpPr>
          <p:grpSpPr>
            <a:xfrm>
              <a:off x="0" y="0"/>
              <a:ext cx="1493520" cy="829056"/>
              <a:chOff x="0" y="0"/>
              <a:chExt cx="1493519" cy="829055"/>
            </a:xfrm>
          </p:grpSpPr>
          <p:sp>
            <p:nvSpPr>
              <p:cNvPr id="131" name="Rectangle"/>
              <p:cNvSpPr/>
              <p:nvPr/>
            </p:nvSpPr>
            <p:spPr>
              <a:xfrm>
                <a:off x="0" y="0"/>
                <a:ext cx="1493520" cy="829056"/>
              </a:xfrm>
              <a:prstGeom prst="rect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32" name="Ligne"/>
              <p:cNvSpPr/>
              <p:nvPr/>
            </p:nvSpPr>
            <p:spPr>
              <a:xfrm flipH="1">
                <a:off x="746759" y="0"/>
                <a:ext cx="1" cy="828676"/>
              </a:xfrm>
              <a:prstGeom prst="line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34" name="object 28"/>
            <p:cNvSpPr/>
            <p:nvPr/>
          </p:nvSpPr>
          <p:spPr>
            <a:xfrm>
              <a:off x="298703" y="97536"/>
              <a:ext cx="941579" cy="635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48" y="0"/>
                  </a:moveTo>
                  <a:lnTo>
                    <a:pt x="1748" y="5445"/>
                  </a:lnTo>
                  <a:moveTo>
                    <a:pt x="3387" y="2796"/>
                  </a:moveTo>
                  <a:lnTo>
                    <a:pt x="0" y="2796"/>
                  </a:lnTo>
                  <a:moveTo>
                    <a:pt x="1748" y="16155"/>
                  </a:moveTo>
                  <a:lnTo>
                    <a:pt x="1748" y="21600"/>
                  </a:lnTo>
                  <a:moveTo>
                    <a:pt x="3387" y="18951"/>
                  </a:moveTo>
                  <a:lnTo>
                    <a:pt x="0" y="18951"/>
                  </a:lnTo>
                  <a:moveTo>
                    <a:pt x="19858" y="16155"/>
                  </a:moveTo>
                  <a:lnTo>
                    <a:pt x="19858" y="21600"/>
                  </a:lnTo>
                  <a:moveTo>
                    <a:pt x="21530" y="18951"/>
                  </a:moveTo>
                  <a:lnTo>
                    <a:pt x="18180" y="18951"/>
                  </a:lnTo>
                  <a:moveTo>
                    <a:pt x="19998" y="0"/>
                  </a:moveTo>
                  <a:lnTo>
                    <a:pt x="19998" y="5445"/>
                  </a:lnTo>
                  <a:moveTo>
                    <a:pt x="21600" y="2796"/>
                  </a:moveTo>
                  <a:lnTo>
                    <a:pt x="18250" y="2796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38" name="object 29"/>
          <p:cNvGrpSpPr/>
          <p:nvPr/>
        </p:nvGrpSpPr>
        <p:grpSpPr>
          <a:xfrm>
            <a:off x="2499360" y="2745232"/>
            <a:ext cx="1493520" cy="829057"/>
            <a:chOff x="0" y="0"/>
            <a:chExt cx="1493519" cy="829055"/>
          </a:xfrm>
        </p:grpSpPr>
        <p:sp>
          <p:nvSpPr>
            <p:cNvPr id="136" name="Rectangle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37" name="Ligne"/>
            <p:cNvSpPr/>
            <p:nvPr/>
          </p:nvSpPr>
          <p:spPr>
            <a:xfrm flipH="1">
              <a:off x="749807" y="0"/>
              <a:ext cx="1" cy="828676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39" name="object 30"/>
          <p:cNvSpPr txBox="1"/>
          <p:nvPr/>
        </p:nvSpPr>
        <p:spPr>
          <a:xfrm>
            <a:off x="2712720" y="2883279"/>
            <a:ext cx="337186" cy="135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40" name="object 31"/>
          <p:cNvSpPr txBox="1"/>
          <p:nvPr/>
        </p:nvSpPr>
        <p:spPr>
          <a:xfrm>
            <a:off x="2706370" y="3294506"/>
            <a:ext cx="337186" cy="135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41" name="object 32"/>
          <p:cNvSpPr txBox="1"/>
          <p:nvPr/>
        </p:nvSpPr>
        <p:spPr>
          <a:xfrm>
            <a:off x="3463163" y="2883279"/>
            <a:ext cx="337186" cy="135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42" name="object 33"/>
          <p:cNvSpPr txBox="1"/>
          <p:nvPr/>
        </p:nvSpPr>
        <p:spPr>
          <a:xfrm>
            <a:off x="3463163" y="3312159"/>
            <a:ext cx="337186" cy="135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147" name="object 38"/>
          <p:cNvGrpSpPr/>
          <p:nvPr/>
        </p:nvGrpSpPr>
        <p:grpSpPr>
          <a:xfrm>
            <a:off x="299528" y="3956239"/>
            <a:ext cx="1493521" cy="829057"/>
            <a:chOff x="0" y="0"/>
            <a:chExt cx="1493519" cy="829055"/>
          </a:xfrm>
        </p:grpSpPr>
        <p:grpSp>
          <p:nvGrpSpPr>
            <p:cNvPr id="145" name="object 39"/>
            <p:cNvGrpSpPr/>
            <p:nvPr/>
          </p:nvGrpSpPr>
          <p:grpSpPr>
            <a:xfrm>
              <a:off x="0" y="0"/>
              <a:ext cx="1493520" cy="829056"/>
              <a:chOff x="0" y="0"/>
              <a:chExt cx="1493519" cy="829055"/>
            </a:xfrm>
          </p:grpSpPr>
          <p:sp>
            <p:nvSpPr>
              <p:cNvPr id="143" name="Rectangle"/>
              <p:cNvSpPr/>
              <p:nvPr/>
            </p:nvSpPr>
            <p:spPr>
              <a:xfrm>
                <a:off x="0" y="0"/>
                <a:ext cx="1493520" cy="829056"/>
              </a:xfrm>
              <a:prstGeom prst="rect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44" name="Ligne"/>
              <p:cNvSpPr/>
              <p:nvPr/>
            </p:nvSpPr>
            <p:spPr>
              <a:xfrm flipH="1">
                <a:off x="746759" y="0"/>
                <a:ext cx="1" cy="828676"/>
              </a:xfrm>
              <a:prstGeom prst="line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46" name="object 40"/>
            <p:cNvSpPr/>
            <p:nvPr/>
          </p:nvSpPr>
          <p:spPr>
            <a:xfrm>
              <a:off x="298703" y="97536"/>
              <a:ext cx="941579" cy="638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78" y="0"/>
                  </a:moveTo>
                  <a:lnTo>
                    <a:pt x="1678" y="5419"/>
                  </a:lnTo>
                  <a:moveTo>
                    <a:pt x="3387" y="2783"/>
                  </a:moveTo>
                  <a:lnTo>
                    <a:pt x="0" y="2783"/>
                  </a:lnTo>
                  <a:moveTo>
                    <a:pt x="1678" y="16181"/>
                  </a:moveTo>
                  <a:lnTo>
                    <a:pt x="1678" y="21600"/>
                  </a:lnTo>
                  <a:moveTo>
                    <a:pt x="3387" y="18860"/>
                  </a:moveTo>
                  <a:lnTo>
                    <a:pt x="0" y="18860"/>
                  </a:lnTo>
                  <a:moveTo>
                    <a:pt x="19858" y="16181"/>
                  </a:moveTo>
                  <a:lnTo>
                    <a:pt x="19858" y="21600"/>
                  </a:lnTo>
                  <a:moveTo>
                    <a:pt x="21530" y="18860"/>
                  </a:moveTo>
                  <a:lnTo>
                    <a:pt x="18180" y="18860"/>
                  </a:lnTo>
                  <a:moveTo>
                    <a:pt x="19928" y="0"/>
                  </a:moveTo>
                  <a:lnTo>
                    <a:pt x="19928" y="5419"/>
                  </a:lnTo>
                  <a:moveTo>
                    <a:pt x="21600" y="2783"/>
                  </a:moveTo>
                  <a:lnTo>
                    <a:pt x="18250" y="2783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50" name="object 41"/>
          <p:cNvGrpSpPr/>
          <p:nvPr/>
        </p:nvGrpSpPr>
        <p:grpSpPr>
          <a:xfrm>
            <a:off x="2500184" y="3956239"/>
            <a:ext cx="1493521" cy="829057"/>
            <a:chOff x="0" y="0"/>
            <a:chExt cx="1493519" cy="829055"/>
          </a:xfrm>
        </p:grpSpPr>
        <p:sp>
          <p:nvSpPr>
            <p:cNvPr id="148" name="Rectangle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49" name="Ligne"/>
            <p:cNvSpPr/>
            <p:nvPr/>
          </p:nvSpPr>
          <p:spPr>
            <a:xfrm flipH="1">
              <a:off x="746758" y="0"/>
              <a:ext cx="1" cy="828676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51" name="object 42"/>
          <p:cNvSpPr txBox="1"/>
          <p:nvPr/>
        </p:nvSpPr>
        <p:spPr>
          <a:xfrm>
            <a:off x="2712274" y="4137836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52" name="object 43"/>
          <p:cNvSpPr txBox="1"/>
          <p:nvPr/>
        </p:nvSpPr>
        <p:spPr>
          <a:xfrm>
            <a:off x="2705924" y="4549316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53" name="object 44"/>
          <p:cNvSpPr txBox="1"/>
          <p:nvPr/>
        </p:nvSpPr>
        <p:spPr>
          <a:xfrm>
            <a:off x="3462716" y="4137836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54" name="object 45"/>
          <p:cNvSpPr txBox="1"/>
          <p:nvPr/>
        </p:nvSpPr>
        <p:spPr>
          <a:xfrm>
            <a:off x="3462716" y="4566969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159" name="object 50"/>
          <p:cNvGrpSpPr/>
          <p:nvPr/>
        </p:nvGrpSpPr>
        <p:grpSpPr>
          <a:xfrm>
            <a:off x="282955" y="5174994"/>
            <a:ext cx="1496569" cy="829056"/>
            <a:chOff x="0" y="0"/>
            <a:chExt cx="1496568" cy="829055"/>
          </a:xfrm>
        </p:grpSpPr>
        <p:grpSp>
          <p:nvGrpSpPr>
            <p:cNvPr id="157" name="object 51"/>
            <p:cNvGrpSpPr/>
            <p:nvPr/>
          </p:nvGrpSpPr>
          <p:grpSpPr>
            <a:xfrm>
              <a:off x="0" y="0"/>
              <a:ext cx="1496569" cy="829056"/>
              <a:chOff x="0" y="0"/>
              <a:chExt cx="1496568" cy="829055"/>
            </a:xfrm>
          </p:grpSpPr>
          <p:sp>
            <p:nvSpPr>
              <p:cNvPr id="155" name="Rectangle"/>
              <p:cNvSpPr/>
              <p:nvPr/>
            </p:nvSpPr>
            <p:spPr>
              <a:xfrm>
                <a:off x="0" y="0"/>
                <a:ext cx="1496569" cy="829056"/>
              </a:xfrm>
              <a:prstGeom prst="rect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56" name="Ligne"/>
              <p:cNvSpPr/>
              <p:nvPr/>
            </p:nvSpPr>
            <p:spPr>
              <a:xfrm flipH="1">
                <a:off x="749807" y="0"/>
                <a:ext cx="1" cy="828676"/>
              </a:xfrm>
              <a:prstGeom prst="line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58" name="object 52"/>
            <p:cNvSpPr/>
            <p:nvPr/>
          </p:nvSpPr>
          <p:spPr>
            <a:xfrm>
              <a:off x="301752" y="97536"/>
              <a:ext cx="941579" cy="638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78" y="0"/>
                  </a:moveTo>
                  <a:lnTo>
                    <a:pt x="1678" y="5419"/>
                  </a:lnTo>
                  <a:moveTo>
                    <a:pt x="3387" y="2783"/>
                  </a:moveTo>
                  <a:lnTo>
                    <a:pt x="0" y="2783"/>
                  </a:lnTo>
                  <a:moveTo>
                    <a:pt x="1678" y="16181"/>
                  </a:moveTo>
                  <a:lnTo>
                    <a:pt x="1678" y="21600"/>
                  </a:lnTo>
                  <a:moveTo>
                    <a:pt x="3387" y="18860"/>
                  </a:moveTo>
                  <a:lnTo>
                    <a:pt x="0" y="18860"/>
                  </a:lnTo>
                  <a:moveTo>
                    <a:pt x="19858" y="16181"/>
                  </a:moveTo>
                  <a:lnTo>
                    <a:pt x="19858" y="21600"/>
                  </a:lnTo>
                  <a:moveTo>
                    <a:pt x="21530" y="18860"/>
                  </a:moveTo>
                  <a:lnTo>
                    <a:pt x="18180" y="18860"/>
                  </a:lnTo>
                  <a:moveTo>
                    <a:pt x="19928" y="0"/>
                  </a:moveTo>
                  <a:lnTo>
                    <a:pt x="19928" y="5419"/>
                  </a:lnTo>
                  <a:moveTo>
                    <a:pt x="21600" y="2783"/>
                  </a:moveTo>
                  <a:lnTo>
                    <a:pt x="18250" y="2783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62" name="object 53"/>
          <p:cNvGrpSpPr/>
          <p:nvPr/>
        </p:nvGrpSpPr>
        <p:grpSpPr>
          <a:xfrm>
            <a:off x="2486660" y="5174996"/>
            <a:ext cx="1493520" cy="829056"/>
            <a:chOff x="0" y="0"/>
            <a:chExt cx="1493519" cy="829055"/>
          </a:xfrm>
        </p:grpSpPr>
        <p:sp>
          <p:nvSpPr>
            <p:cNvPr id="160" name="Rectangle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1" name="Ligne"/>
            <p:cNvSpPr/>
            <p:nvPr/>
          </p:nvSpPr>
          <p:spPr>
            <a:xfrm flipH="1">
              <a:off x="746759" y="0"/>
              <a:ext cx="1" cy="828676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63" name="object 54"/>
          <p:cNvSpPr txBox="1"/>
          <p:nvPr/>
        </p:nvSpPr>
        <p:spPr>
          <a:xfrm>
            <a:off x="2698242" y="5314314"/>
            <a:ext cx="337186" cy="135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64" name="object 55"/>
          <p:cNvSpPr txBox="1"/>
          <p:nvPr/>
        </p:nvSpPr>
        <p:spPr>
          <a:xfrm>
            <a:off x="2692144" y="5725794"/>
            <a:ext cx="337186" cy="135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65" name="object 56"/>
          <p:cNvSpPr txBox="1"/>
          <p:nvPr/>
        </p:nvSpPr>
        <p:spPr>
          <a:xfrm>
            <a:off x="3448939" y="5314314"/>
            <a:ext cx="337186" cy="135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66" name="object 57"/>
          <p:cNvSpPr txBox="1"/>
          <p:nvPr/>
        </p:nvSpPr>
        <p:spPr>
          <a:xfrm>
            <a:off x="3448939" y="5743448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171" name="object 62"/>
          <p:cNvGrpSpPr/>
          <p:nvPr/>
        </p:nvGrpSpPr>
        <p:grpSpPr>
          <a:xfrm>
            <a:off x="289559" y="6369722"/>
            <a:ext cx="1493520" cy="829058"/>
            <a:chOff x="0" y="0"/>
            <a:chExt cx="1493519" cy="829057"/>
          </a:xfrm>
        </p:grpSpPr>
        <p:grpSp>
          <p:nvGrpSpPr>
            <p:cNvPr id="169" name="object 63"/>
            <p:cNvGrpSpPr/>
            <p:nvPr/>
          </p:nvGrpSpPr>
          <p:grpSpPr>
            <a:xfrm>
              <a:off x="0" y="0"/>
              <a:ext cx="1493520" cy="829058"/>
              <a:chOff x="0" y="0"/>
              <a:chExt cx="1493519" cy="829057"/>
            </a:xfrm>
          </p:grpSpPr>
          <p:sp>
            <p:nvSpPr>
              <p:cNvPr id="167" name="Rectangle"/>
              <p:cNvSpPr/>
              <p:nvPr/>
            </p:nvSpPr>
            <p:spPr>
              <a:xfrm>
                <a:off x="0" y="0"/>
                <a:ext cx="1493520" cy="829058"/>
              </a:xfrm>
              <a:prstGeom prst="rect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8" name="Ligne"/>
              <p:cNvSpPr/>
              <p:nvPr/>
            </p:nvSpPr>
            <p:spPr>
              <a:xfrm flipH="1">
                <a:off x="746759" y="0"/>
                <a:ext cx="1" cy="828677"/>
              </a:xfrm>
              <a:prstGeom prst="line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70" name="object 64"/>
            <p:cNvSpPr/>
            <p:nvPr/>
          </p:nvSpPr>
          <p:spPr>
            <a:xfrm>
              <a:off x="298703" y="100583"/>
              <a:ext cx="941578" cy="635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48" y="0"/>
                  </a:moveTo>
                  <a:lnTo>
                    <a:pt x="1748" y="5449"/>
                  </a:lnTo>
                  <a:moveTo>
                    <a:pt x="3387" y="2692"/>
                  </a:moveTo>
                  <a:lnTo>
                    <a:pt x="0" y="2692"/>
                  </a:lnTo>
                  <a:moveTo>
                    <a:pt x="1748" y="16151"/>
                  </a:moveTo>
                  <a:lnTo>
                    <a:pt x="1748" y="21600"/>
                  </a:lnTo>
                  <a:moveTo>
                    <a:pt x="3387" y="18843"/>
                  </a:moveTo>
                  <a:lnTo>
                    <a:pt x="0" y="18843"/>
                  </a:lnTo>
                  <a:moveTo>
                    <a:pt x="19858" y="16151"/>
                  </a:moveTo>
                  <a:lnTo>
                    <a:pt x="19858" y="21600"/>
                  </a:lnTo>
                  <a:moveTo>
                    <a:pt x="21530" y="18843"/>
                  </a:moveTo>
                  <a:lnTo>
                    <a:pt x="18180" y="18843"/>
                  </a:lnTo>
                  <a:moveTo>
                    <a:pt x="19998" y="0"/>
                  </a:moveTo>
                  <a:lnTo>
                    <a:pt x="19998" y="5449"/>
                  </a:lnTo>
                  <a:moveTo>
                    <a:pt x="21600" y="2692"/>
                  </a:moveTo>
                  <a:lnTo>
                    <a:pt x="18250" y="2692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74" name="object 65"/>
          <p:cNvGrpSpPr/>
          <p:nvPr/>
        </p:nvGrpSpPr>
        <p:grpSpPr>
          <a:xfrm>
            <a:off x="2490216" y="6369722"/>
            <a:ext cx="1493521" cy="829058"/>
            <a:chOff x="0" y="0"/>
            <a:chExt cx="1493519" cy="829057"/>
          </a:xfrm>
        </p:grpSpPr>
        <p:sp>
          <p:nvSpPr>
            <p:cNvPr id="172" name="Rectangle"/>
            <p:cNvSpPr/>
            <p:nvPr/>
          </p:nvSpPr>
          <p:spPr>
            <a:xfrm>
              <a:off x="0" y="0"/>
              <a:ext cx="1493520" cy="829058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73" name="Ligne"/>
            <p:cNvSpPr/>
            <p:nvPr/>
          </p:nvSpPr>
          <p:spPr>
            <a:xfrm flipH="1">
              <a:off x="749806" y="0"/>
              <a:ext cx="1" cy="828677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75" name="object 66"/>
          <p:cNvSpPr txBox="1"/>
          <p:nvPr/>
        </p:nvSpPr>
        <p:spPr>
          <a:xfrm>
            <a:off x="2702941" y="6562725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76" name="object 67"/>
          <p:cNvSpPr txBox="1"/>
          <p:nvPr/>
        </p:nvSpPr>
        <p:spPr>
          <a:xfrm>
            <a:off x="2696845" y="6973824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77" name="object 68"/>
          <p:cNvSpPr txBox="1"/>
          <p:nvPr/>
        </p:nvSpPr>
        <p:spPr>
          <a:xfrm>
            <a:off x="3453638" y="6562725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78" name="object 69"/>
          <p:cNvSpPr txBox="1"/>
          <p:nvPr/>
        </p:nvSpPr>
        <p:spPr>
          <a:xfrm>
            <a:off x="3453638" y="6991477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183" name="object 74"/>
          <p:cNvGrpSpPr/>
          <p:nvPr/>
        </p:nvGrpSpPr>
        <p:grpSpPr>
          <a:xfrm>
            <a:off x="289559" y="7612508"/>
            <a:ext cx="1493520" cy="829058"/>
            <a:chOff x="0" y="0"/>
            <a:chExt cx="1493519" cy="829057"/>
          </a:xfrm>
        </p:grpSpPr>
        <p:grpSp>
          <p:nvGrpSpPr>
            <p:cNvPr id="181" name="object 75"/>
            <p:cNvGrpSpPr/>
            <p:nvPr/>
          </p:nvGrpSpPr>
          <p:grpSpPr>
            <a:xfrm>
              <a:off x="0" y="0"/>
              <a:ext cx="1493520" cy="829058"/>
              <a:chOff x="0" y="0"/>
              <a:chExt cx="1493519" cy="829057"/>
            </a:xfrm>
          </p:grpSpPr>
          <p:sp>
            <p:nvSpPr>
              <p:cNvPr id="179" name="Rectangle"/>
              <p:cNvSpPr/>
              <p:nvPr/>
            </p:nvSpPr>
            <p:spPr>
              <a:xfrm>
                <a:off x="0" y="0"/>
                <a:ext cx="1493520" cy="829058"/>
              </a:xfrm>
              <a:prstGeom prst="rect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80" name="Ligne"/>
              <p:cNvSpPr/>
              <p:nvPr/>
            </p:nvSpPr>
            <p:spPr>
              <a:xfrm flipH="1">
                <a:off x="749807" y="0"/>
                <a:ext cx="1" cy="828677"/>
              </a:xfrm>
              <a:prstGeom prst="line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82" name="object 76"/>
            <p:cNvSpPr/>
            <p:nvPr/>
          </p:nvSpPr>
          <p:spPr>
            <a:xfrm>
              <a:off x="301751" y="100583"/>
              <a:ext cx="941579" cy="63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78" y="0"/>
                  </a:moveTo>
                  <a:lnTo>
                    <a:pt x="1678" y="5445"/>
                  </a:lnTo>
                  <a:moveTo>
                    <a:pt x="3387" y="2692"/>
                  </a:moveTo>
                  <a:lnTo>
                    <a:pt x="0" y="2692"/>
                  </a:lnTo>
                  <a:moveTo>
                    <a:pt x="1678" y="16155"/>
                  </a:moveTo>
                  <a:lnTo>
                    <a:pt x="1678" y="21600"/>
                  </a:lnTo>
                  <a:moveTo>
                    <a:pt x="3387" y="18951"/>
                  </a:moveTo>
                  <a:lnTo>
                    <a:pt x="0" y="18951"/>
                  </a:lnTo>
                  <a:moveTo>
                    <a:pt x="19858" y="16155"/>
                  </a:moveTo>
                  <a:lnTo>
                    <a:pt x="19858" y="21600"/>
                  </a:lnTo>
                  <a:moveTo>
                    <a:pt x="21530" y="18951"/>
                  </a:moveTo>
                  <a:lnTo>
                    <a:pt x="18180" y="18951"/>
                  </a:lnTo>
                  <a:moveTo>
                    <a:pt x="19928" y="0"/>
                  </a:moveTo>
                  <a:lnTo>
                    <a:pt x="19928" y="5445"/>
                  </a:lnTo>
                  <a:moveTo>
                    <a:pt x="21600" y="2692"/>
                  </a:moveTo>
                  <a:lnTo>
                    <a:pt x="18250" y="2692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86" name="object 77"/>
          <p:cNvGrpSpPr/>
          <p:nvPr/>
        </p:nvGrpSpPr>
        <p:grpSpPr>
          <a:xfrm>
            <a:off x="2493264" y="7612508"/>
            <a:ext cx="1493520" cy="829058"/>
            <a:chOff x="0" y="0"/>
            <a:chExt cx="1493519" cy="829057"/>
          </a:xfrm>
        </p:grpSpPr>
        <p:sp>
          <p:nvSpPr>
            <p:cNvPr id="184" name="Rectangle"/>
            <p:cNvSpPr/>
            <p:nvPr/>
          </p:nvSpPr>
          <p:spPr>
            <a:xfrm>
              <a:off x="0" y="0"/>
              <a:ext cx="1493520" cy="829058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5" name="Ligne"/>
            <p:cNvSpPr/>
            <p:nvPr/>
          </p:nvSpPr>
          <p:spPr>
            <a:xfrm flipH="1">
              <a:off x="746760" y="0"/>
              <a:ext cx="1" cy="828677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87" name="object 78"/>
          <p:cNvSpPr txBox="1"/>
          <p:nvPr/>
        </p:nvSpPr>
        <p:spPr>
          <a:xfrm>
            <a:off x="2704463" y="7758428"/>
            <a:ext cx="337821" cy="135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25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88" name="object 79"/>
          <p:cNvSpPr txBox="1"/>
          <p:nvPr/>
        </p:nvSpPr>
        <p:spPr>
          <a:xfrm>
            <a:off x="2698369" y="8169528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89" name="object 80"/>
          <p:cNvSpPr txBox="1"/>
          <p:nvPr/>
        </p:nvSpPr>
        <p:spPr>
          <a:xfrm>
            <a:off x="3455160" y="7758428"/>
            <a:ext cx="337186" cy="135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190" name="object 81"/>
          <p:cNvSpPr txBox="1"/>
          <p:nvPr/>
        </p:nvSpPr>
        <p:spPr>
          <a:xfrm>
            <a:off x="3455160" y="8187308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195" name="object 86"/>
          <p:cNvGrpSpPr/>
          <p:nvPr/>
        </p:nvGrpSpPr>
        <p:grpSpPr>
          <a:xfrm>
            <a:off x="298704" y="8855294"/>
            <a:ext cx="1493521" cy="828675"/>
            <a:chOff x="0" y="0"/>
            <a:chExt cx="1493519" cy="828674"/>
          </a:xfrm>
        </p:grpSpPr>
        <p:grpSp>
          <p:nvGrpSpPr>
            <p:cNvPr id="193" name="object 87"/>
            <p:cNvGrpSpPr/>
            <p:nvPr/>
          </p:nvGrpSpPr>
          <p:grpSpPr>
            <a:xfrm>
              <a:off x="0" y="-1"/>
              <a:ext cx="1493520" cy="828676"/>
              <a:chOff x="0" y="0"/>
              <a:chExt cx="1493519" cy="828674"/>
            </a:xfrm>
          </p:grpSpPr>
          <p:sp>
            <p:nvSpPr>
              <p:cNvPr id="191" name="Rectangle"/>
              <p:cNvSpPr/>
              <p:nvPr/>
            </p:nvSpPr>
            <p:spPr>
              <a:xfrm>
                <a:off x="0" y="-1"/>
                <a:ext cx="1493520" cy="826009"/>
              </a:xfrm>
              <a:prstGeom prst="rect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92" name="Ligne"/>
              <p:cNvSpPr/>
              <p:nvPr/>
            </p:nvSpPr>
            <p:spPr>
              <a:xfrm flipH="1">
                <a:off x="746760" y="-1"/>
                <a:ext cx="1" cy="828675"/>
              </a:xfrm>
              <a:prstGeom prst="line">
                <a:avLst/>
              </a:prstGeom>
              <a:noFill/>
              <a:ln w="12192" cap="flat">
                <a:solidFill>
                  <a:srgbClr val="7E7E7E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94" name="object 88"/>
            <p:cNvSpPr/>
            <p:nvPr/>
          </p:nvSpPr>
          <p:spPr>
            <a:xfrm>
              <a:off x="298703" y="97536"/>
              <a:ext cx="941579" cy="635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48" y="0"/>
                  </a:moveTo>
                  <a:lnTo>
                    <a:pt x="1748" y="5447"/>
                  </a:lnTo>
                  <a:moveTo>
                    <a:pt x="3387" y="2692"/>
                  </a:moveTo>
                  <a:lnTo>
                    <a:pt x="0" y="2692"/>
                  </a:lnTo>
                  <a:moveTo>
                    <a:pt x="1748" y="16153"/>
                  </a:moveTo>
                  <a:lnTo>
                    <a:pt x="1748" y="21600"/>
                  </a:lnTo>
                  <a:moveTo>
                    <a:pt x="3387" y="18949"/>
                  </a:moveTo>
                  <a:lnTo>
                    <a:pt x="0" y="18949"/>
                  </a:lnTo>
                  <a:moveTo>
                    <a:pt x="19858" y="16153"/>
                  </a:moveTo>
                  <a:lnTo>
                    <a:pt x="19858" y="21600"/>
                  </a:lnTo>
                  <a:moveTo>
                    <a:pt x="21530" y="18949"/>
                  </a:moveTo>
                  <a:lnTo>
                    <a:pt x="18180" y="18949"/>
                  </a:lnTo>
                  <a:moveTo>
                    <a:pt x="19998" y="0"/>
                  </a:moveTo>
                  <a:lnTo>
                    <a:pt x="19998" y="5447"/>
                  </a:lnTo>
                  <a:moveTo>
                    <a:pt x="21600" y="2692"/>
                  </a:moveTo>
                  <a:lnTo>
                    <a:pt x="18250" y="2692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98" name="object 89"/>
          <p:cNvGrpSpPr/>
          <p:nvPr/>
        </p:nvGrpSpPr>
        <p:grpSpPr>
          <a:xfrm>
            <a:off x="2499360" y="8855294"/>
            <a:ext cx="1493520" cy="828675"/>
            <a:chOff x="0" y="0"/>
            <a:chExt cx="1493519" cy="828674"/>
          </a:xfrm>
        </p:grpSpPr>
        <p:sp>
          <p:nvSpPr>
            <p:cNvPr id="196" name="Rectangle"/>
            <p:cNvSpPr/>
            <p:nvPr/>
          </p:nvSpPr>
          <p:spPr>
            <a:xfrm>
              <a:off x="-1" y="-1"/>
              <a:ext cx="1493521" cy="826009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7" name="Ligne"/>
            <p:cNvSpPr/>
            <p:nvPr/>
          </p:nvSpPr>
          <p:spPr>
            <a:xfrm flipH="1">
              <a:off x="749807" y="-1"/>
              <a:ext cx="1" cy="828675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99" name="object 90"/>
          <p:cNvSpPr txBox="1"/>
          <p:nvPr/>
        </p:nvSpPr>
        <p:spPr>
          <a:xfrm>
            <a:off x="2712720" y="9063557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200" name="object 91"/>
          <p:cNvSpPr txBox="1"/>
          <p:nvPr/>
        </p:nvSpPr>
        <p:spPr>
          <a:xfrm>
            <a:off x="2706370" y="9475038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201" name="object 92"/>
          <p:cNvSpPr txBox="1"/>
          <p:nvPr/>
        </p:nvSpPr>
        <p:spPr>
          <a:xfrm>
            <a:off x="3463163" y="9063557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sp>
        <p:nvSpPr>
          <p:cNvPr id="202" name="object 93"/>
          <p:cNvSpPr txBox="1"/>
          <p:nvPr/>
        </p:nvSpPr>
        <p:spPr>
          <a:xfrm>
            <a:off x="3463163" y="9492716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205" name="object 41"/>
          <p:cNvGrpSpPr/>
          <p:nvPr/>
        </p:nvGrpSpPr>
        <p:grpSpPr>
          <a:xfrm>
            <a:off x="4684649" y="5174994"/>
            <a:ext cx="1493521" cy="829057"/>
            <a:chOff x="0" y="0"/>
            <a:chExt cx="1493519" cy="829055"/>
          </a:xfrm>
        </p:grpSpPr>
        <p:sp>
          <p:nvSpPr>
            <p:cNvPr id="203" name="Rectangle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4" name="Ligne"/>
            <p:cNvSpPr/>
            <p:nvPr/>
          </p:nvSpPr>
          <p:spPr>
            <a:xfrm flipH="1">
              <a:off x="746758" y="0"/>
              <a:ext cx="1" cy="828675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06" name="object 57"/>
          <p:cNvSpPr txBox="1"/>
          <p:nvPr/>
        </p:nvSpPr>
        <p:spPr>
          <a:xfrm>
            <a:off x="5649403" y="5743448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209" name="object 41"/>
          <p:cNvGrpSpPr/>
          <p:nvPr/>
        </p:nvGrpSpPr>
        <p:grpSpPr>
          <a:xfrm>
            <a:off x="4697348" y="6369722"/>
            <a:ext cx="1493521" cy="829057"/>
            <a:chOff x="0" y="0"/>
            <a:chExt cx="1493519" cy="829055"/>
          </a:xfrm>
        </p:grpSpPr>
        <p:sp>
          <p:nvSpPr>
            <p:cNvPr id="207" name="Rectangle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8" name="Ligne"/>
            <p:cNvSpPr/>
            <p:nvPr/>
          </p:nvSpPr>
          <p:spPr>
            <a:xfrm flipH="1">
              <a:off x="746758" y="0"/>
              <a:ext cx="1" cy="828675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10" name="object 57"/>
          <p:cNvSpPr txBox="1"/>
          <p:nvPr/>
        </p:nvSpPr>
        <p:spPr>
          <a:xfrm>
            <a:off x="5662103" y="6933550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213" name="object 41"/>
          <p:cNvGrpSpPr/>
          <p:nvPr/>
        </p:nvGrpSpPr>
        <p:grpSpPr>
          <a:xfrm>
            <a:off x="4697348" y="7612508"/>
            <a:ext cx="1493521" cy="829057"/>
            <a:chOff x="0" y="0"/>
            <a:chExt cx="1493519" cy="829055"/>
          </a:xfrm>
        </p:grpSpPr>
        <p:sp>
          <p:nvSpPr>
            <p:cNvPr id="211" name="Rectangle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2" name="Ligne"/>
            <p:cNvSpPr/>
            <p:nvPr/>
          </p:nvSpPr>
          <p:spPr>
            <a:xfrm flipH="1">
              <a:off x="746758" y="0"/>
              <a:ext cx="1" cy="828675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14" name="object 57"/>
          <p:cNvSpPr txBox="1"/>
          <p:nvPr/>
        </p:nvSpPr>
        <p:spPr>
          <a:xfrm>
            <a:off x="5662103" y="8176336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217" name="object 41"/>
          <p:cNvGrpSpPr/>
          <p:nvPr/>
        </p:nvGrpSpPr>
        <p:grpSpPr>
          <a:xfrm>
            <a:off x="4697348" y="8855294"/>
            <a:ext cx="1493521" cy="829057"/>
            <a:chOff x="0" y="0"/>
            <a:chExt cx="1493519" cy="829055"/>
          </a:xfrm>
        </p:grpSpPr>
        <p:sp>
          <p:nvSpPr>
            <p:cNvPr id="215" name="Rectangle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6" name="Ligne"/>
            <p:cNvSpPr/>
            <p:nvPr/>
          </p:nvSpPr>
          <p:spPr>
            <a:xfrm flipH="1">
              <a:off x="746758" y="0"/>
              <a:ext cx="1" cy="828675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18" name="object 57"/>
          <p:cNvSpPr txBox="1"/>
          <p:nvPr/>
        </p:nvSpPr>
        <p:spPr>
          <a:xfrm>
            <a:off x="5662103" y="9419122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221" name="object 41"/>
          <p:cNvGrpSpPr/>
          <p:nvPr/>
        </p:nvGrpSpPr>
        <p:grpSpPr>
          <a:xfrm>
            <a:off x="4697348" y="338326"/>
            <a:ext cx="1493521" cy="829057"/>
            <a:chOff x="0" y="0"/>
            <a:chExt cx="1493519" cy="829055"/>
          </a:xfrm>
        </p:grpSpPr>
        <p:sp>
          <p:nvSpPr>
            <p:cNvPr id="219" name="Rectangle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0" name="Ligne"/>
            <p:cNvSpPr/>
            <p:nvPr/>
          </p:nvSpPr>
          <p:spPr>
            <a:xfrm flipH="1">
              <a:off x="746758" y="0"/>
              <a:ext cx="1" cy="828675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22" name="object 57"/>
          <p:cNvSpPr txBox="1"/>
          <p:nvPr/>
        </p:nvSpPr>
        <p:spPr>
          <a:xfrm>
            <a:off x="5662103" y="933116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225" name="object 41"/>
          <p:cNvGrpSpPr/>
          <p:nvPr/>
        </p:nvGrpSpPr>
        <p:grpSpPr>
          <a:xfrm>
            <a:off x="4697348" y="1483191"/>
            <a:ext cx="1493521" cy="829057"/>
            <a:chOff x="0" y="0"/>
            <a:chExt cx="1493519" cy="829055"/>
          </a:xfrm>
        </p:grpSpPr>
        <p:sp>
          <p:nvSpPr>
            <p:cNvPr id="223" name="Rectangle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4" name="Ligne"/>
            <p:cNvSpPr/>
            <p:nvPr/>
          </p:nvSpPr>
          <p:spPr>
            <a:xfrm flipH="1">
              <a:off x="746758" y="0"/>
              <a:ext cx="1" cy="828675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26" name="object 57"/>
          <p:cNvSpPr txBox="1"/>
          <p:nvPr/>
        </p:nvSpPr>
        <p:spPr>
          <a:xfrm>
            <a:off x="5662103" y="2186719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229" name="object 41"/>
          <p:cNvGrpSpPr/>
          <p:nvPr/>
        </p:nvGrpSpPr>
        <p:grpSpPr>
          <a:xfrm>
            <a:off x="4697348" y="2764077"/>
            <a:ext cx="1493521" cy="829057"/>
            <a:chOff x="0" y="0"/>
            <a:chExt cx="1493519" cy="829055"/>
          </a:xfrm>
        </p:grpSpPr>
        <p:sp>
          <p:nvSpPr>
            <p:cNvPr id="227" name="Rectangle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8" name="Ligne"/>
            <p:cNvSpPr/>
            <p:nvPr/>
          </p:nvSpPr>
          <p:spPr>
            <a:xfrm flipH="1">
              <a:off x="746758" y="0"/>
              <a:ext cx="1" cy="828675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30" name="object 57"/>
          <p:cNvSpPr txBox="1"/>
          <p:nvPr/>
        </p:nvSpPr>
        <p:spPr>
          <a:xfrm>
            <a:off x="5662103" y="3429505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  <p:grpSp>
        <p:nvGrpSpPr>
          <p:cNvPr id="233" name="object 41"/>
          <p:cNvGrpSpPr/>
          <p:nvPr/>
        </p:nvGrpSpPr>
        <p:grpSpPr>
          <a:xfrm>
            <a:off x="4689029" y="3956239"/>
            <a:ext cx="1493521" cy="829057"/>
            <a:chOff x="0" y="0"/>
            <a:chExt cx="1493519" cy="829055"/>
          </a:xfrm>
        </p:grpSpPr>
        <p:sp>
          <p:nvSpPr>
            <p:cNvPr id="231" name="Rectangle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2" name="Ligne"/>
            <p:cNvSpPr/>
            <p:nvPr/>
          </p:nvSpPr>
          <p:spPr>
            <a:xfrm flipH="1">
              <a:off x="746758" y="0"/>
              <a:ext cx="1" cy="828675"/>
            </a:xfrm>
            <a:prstGeom prst="line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34" name="object 57"/>
          <p:cNvSpPr txBox="1"/>
          <p:nvPr/>
        </p:nvSpPr>
        <p:spPr>
          <a:xfrm>
            <a:off x="5653784" y="4520067"/>
            <a:ext cx="337186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"/>
              </a:spcBef>
              <a:defRPr spc="9" sz="10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rPr spc="-9"/>
              <a:t>e</a:t>
            </a:r>
            <a:r>
              <a:rPr spc="19"/>
              <a:t>x</a:t>
            </a:r>
            <a:r>
              <a:rPr spc="4"/>
              <a:t>t</a:t>
            </a:r>
            <a:r>
              <a:rPr spc="0"/>
              <a:t>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" name="object 9"/>
          <p:cNvGraphicFramePr/>
          <p:nvPr/>
        </p:nvGraphicFramePr>
        <p:xfrm>
          <a:off x="2474976" y="332231"/>
          <a:ext cx="1493520" cy="82905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9055">
                <a:tc>
                  <a:txBody>
                    <a:bodyPr/>
                    <a:lstStyle/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953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94614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13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445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237" name="object 10"/>
          <p:cNvSpPr/>
          <p:nvPr/>
        </p:nvSpPr>
        <p:spPr>
          <a:xfrm>
            <a:off x="2645664" y="441959"/>
            <a:ext cx="146051" cy="160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19" y="0"/>
                </a:moveTo>
                <a:lnTo>
                  <a:pt x="10819" y="21600"/>
                </a:lnTo>
                <a:moveTo>
                  <a:pt x="21600" y="11091"/>
                </a:moveTo>
                <a:lnTo>
                  <a:pt x="0" y="11091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38" name="object 11"/>
          <p:cNvSpPr/>
          <p:nvPr/>
        </p:nvSpPr>
        <p:spPr>
          <a:xfrm>
            <a:off x="2645664" y="911352"/>
            <a:ext cx="146051" cy="160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19" y="0"/>
                </a:moveTo>
                <a:lnTo>
                  <a:pt x="10819" y="21600"/>
                </a:lnTo>
                <a:moveTo>
                  <a:pt x="21600" y="11091"/>
                </a:moveTo>
                <a:lnTo>
                  <a:pt x="0" y="11091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graphicFrame>
        <p:nvGraphicFramePr>
          <p:cNvPr id="239" name="object 12"/>
          <p:cNvGraphicFramePr/>
          <p:nvPr/>
        </p:nvGraphicFramePr>
        <p:xfrm>
          <a:off x="4742688" y="332231"/>
          <a:ext cx="1493520" cy="82905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9055"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5410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493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1125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0014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3189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223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grpSp>
        <p:nvGrpSpPr>
          <p:cNvPr id="242" name="object 13"/>
          <p:cNvGrpSpPr/>
          <p:nvPr/>
        </p:nvGrpSpPr>
        <p:grpSpPr>
          <a:xfrm>
            <a:off x="289559" y="1453894"/>
            <a:ext cx="1493520" cy="826009"/>
            <a:chOff x="0" y="0"/>
            <a:chExt cx="1493519" cy="826007"/>
          </a:xfrm>
        </p:grpSpPr>
        <p:sp>
          <p:nvSpPr>
            <p:cNvPr id="240" name="object 14"/>
            <p:cNvSpPr/>
            <p:nvPr/>
          </p:nvSpPr>
          <p:spPr>
            <a:xfrm>
              <a:off x="0" y="0"/>
              <a:ext cx="1493520" cy="826008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1" name="object 15"/>
            <p:cNvSpPr/>
            <p:nvPr/>
          </p:nvSpPr>
          <p:spPr>
            <a:xfrm>
              <a:off x="170687" y="103633"/>
              <a:ext cx="1142747" cy="626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0"/>
                  </a:moveTo>
                  <a:lnTo>
                    <a:pt x="1440" y="5525"/>
                  </a:lnTo>
                  <a:moveTo>
                    <a:pt x="2791" y="2837"/>
                  </a:moveTo>
                  <a:lnTo>
                    <a:pt x="0" y="2837"/>
                  </a:lnTo>
                  <a:moveTo>
                    <a:pt x="1440" y="16075"/>
                  </a:moveTo>
                  <a:lnTo>
                    <a:pt x="1440" y="21600"/>
                  </a:lnTo>
                  <a:moveTo>
                    <a:pt x="2791" y="18807"/>
                  </a:moveTo>
                  <a:lnTo>
                    <a:pt x="0" y="18807"/>
                  </a:lnTo>
                  <a:moveTo>
                    <a:pt x="11004" y="0"/>
                  </a:moveTo>
                  <a:lnTo>
                    <a:pt x="11004" y="5525"/>
                  </a:lnTo>
                  <a:moveTo>
                    <a:pt x="12382" y="2837"/>
                  </a:moveTo>
                  <a:lnTo>
                    <a:pt x="9621" y="2837"/>
                  </a:lnTo>
                  <a:moveTo>
                    <a:pt x="10889" y="16075"/>
                  </a:moveTo>
                  <a:lnTo>
                    <a:pt x="10889" y="21600"/>
                  </a:lnTo>
                  <a:moveTo>
                    <a:pt x="12267" y="18807"/>
                  </a:moveTo>
                  <a:lnTo>
                    <a:pt x="9506" y="18807"/>
                  </a:lnTo>
                  <a:moveTo>
                    <a:pt x="20222" y="0"/>
                  </a:moveTo>
                  <a:lnTo>
                    <a:pt x="20222" y="5525"/>
                  </a:lnTo>
                  <a:moveTo>
                    <a:pt x="21600" y="2837"/>
                  </a:moveTo>
                  <a:lnTo>
                    <a:pt x="18839" y="2837"/>
                  </a:lnTo>
                  <a:moveTo>
                    <a:pt x="20164" y="16075"/>
                  </a:moveTo>
                  <a:lnTo>
                    <a:pt x="20164" y="21600"/>
                  </a:lnTo>
                  <a:moveTo>
                    <a:pt x="21542" y="18807"/>
                  </a:moveTo>
                  <a:lnTo>
                    <a:pt x="18782" y="18807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43" name="object 16"/>
          <p:cNvSpPr/>
          <p:nvPr/>
        </p:nvSpPr>
        <p:spPr>
          <a:xfrm>
            <a:off x="2642616" y="1557527"/>
            <a:ext cx="146051" cy="160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19" y="0"/>
                </a:moveTo>
                <a:lnTo>
                  <a:pt x="10819" y="21600"/>
                </a:lnTo>
                <a:moveTo>
                  <a:pt x="21600" y="11091"/>
                </a:moveTo>
                <a:lnTo>
                  <a:pt x="0" y="11091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44" name="object 17"/>
          <p:cNvSpPr/>
          <p:nvPr/>
        </p:nvSpPr>
        <p:spPr>
          <a:xfrm>
            <a:off x="2642616" y="2026920"/>
            <a:ext cx="146051" cy="160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270" y="0"/>
                </a:moveTo>
                <a:lnTo>
                  <a:pt x="11270" y="21600"/>
                </a:lnTo>
                <a:moveTo>
                  <a:pt x="21600" y="11091"/>
                </a:moveTo>
                <a:lnTo>
                  <a:pt x="0" y="11091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247" name="object 20"/>
          <p:cNvGrpSpPr/>
          <p:nvPr/>
        </p:nvGrpSpPr>
        <p:grpSpPr>
          <a:xfrm>
            <a:off x="286511" y="2609088"/>
            <a:ext cx="1493520" cy="829056"/>
            <a:chOff x="0" y="0"/>
            <a:chExt cx="1493519" cy="829055"/>
          </a:xfrm>
        </p:grpSpPr>
        <p:sp>
          <p:nvSpPr>
            <p:cNvPr id="245" name="object 21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6" name="object 22"/>
            <p:cNvSpPr/>
            <p:nvPr/>
          </p:nvSpPr>
          <p:spPr>
            <a:xfrm>
              <a:off x="170688" y="106679"/>
              <a:ext cx="1142747" cy="623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3" y="0"/>
                  </a:moveTo>
                  <a:lnTo>
                    <a:pt x="1383" y="5556"/>
                  </a:lnTo>
                  <a:moveTo>
                    <a:pt x="2791" y="2745"/>
                  </a:moveTo>
                  <a:lnTo>
                    <a:pt x="0" y="2745"/>
                  </a:lnTo>
                  <a:moveTo>
                    <a:pt x="1383" y="16048"/>
                  </a:moveTo>
                  <a:lnTo>
                    <a:pt x="1383" y="21600"/>
                  </a:lnTo>
                  <a:moveTo>
                    <a:pt x="2791" y="18899"/>
                  </a:moveTo>
                  <a:lnTo>
                    <a:pt x="0" y="18899"/>
                  </a:lnTo>
                  <a:moveTo>
                    <a:pt x="11004" y="0"/>
                  </a:moveTo>
                  <a:lnTo>
                    <a:pt x="11004" y="5556"/>
                  </a:lnTo>
                  <a:moveTo>
                    <a:pt x="12382" y="2745"/>
                  </a:moveTo>
                  <a:lnTo>
                    <a:pt x="9621" y="2745"/>
                  </a:lnTo>
                  <a:moveTo>
                    <a:pt x="10889" y="16048"/>
                  </a:moveTo>
                  <a:lnTo>
                    <a:pt x="10889" y="21600"/>
                  </a:lnTo>
                  <a:moveTo>
                    <a:pt x="12267" y="18899"/>
                  </a:moveTo>
                  <a:lnTo>
                    <a:pt x="9506" y="18899"/>
                  </a:lnTo>
                  <a:moveTo>
                    <a:pt x="20222" y="0"/>
                  </a:moveTo>
                  <a:lnTo>
                    <a:pt x="20222" y="5556"/>
                  </a:lnTo>
                  <a:moveTo>
                    <a:pt x="21600" y="2745"/>
                  </a:moveTo>
                  <a:lnTo>
                    <a:pt x="18839" y="2745"/>
                  </a:lnTo>
                  <a:moveTo>
                    <a:pt x="20107" y="16048"/>
                  </a:moveTo>
                  <a:lnTo>
                    <a:pt x="20107" y="21600"/>
                  </a:lnTo>
                  <a:moveTo>
                    <a:pt x="21542" y="18899"/>
                  </a:moveTo>
                  <a:lnTo>
                    <a:pt x="18782" y="18899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48" name="object 23"/>
          <p:cNvSpPr/>
          <p:nvPr/>
        </p:nvSpPr>
        <p:spPr>
          <a:xfrm>
            <a:off x="2639566" y="2715766"/>
            <a:ext cx="146051" cy="160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19" y="0"/>
                </a:moveTo>
                <a:lnTo>
                  <a:pt x="10819" y="21600"/>
                </a:lnTo>
                <a:moveTo>
                  <a:pt x="21600" y="10672"/>
                </a:moveTo>
                <a:lnTo>
                  <a:pt x="0" y="10672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49" name="object 24"/>
          <p:cNvSpPr/>
          <p:nvPr/>
        </p:nvSpPr>
        <p:spPr>
          <a:xfrm>
            <a:off x="2639566" y="3185160"/>
            <a:ext cx="146051" cy="160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270" y="0"/>
                </a:moveTo>
                <a:lnTo>
                  <a:pt x="11270" y="21600"/>
                </a:lnTo>
                <a:moveTo>
                  <a:pt x="21600" y="10672"/>
                </a:moveTo>
                <a:lnTo>
                  <a:pt x="0" y="10672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graphicFrame>
        <p:nvGraphicFramePr>
          <p:cNvPr id="250" name="object 35"/>
          <p:cNvGraphicFramePr/>
          <p:nvPr/>
        </p:nvGraphicFramePr>
        <p:xfrm>
          <a:off x="2474976" y="3889247"/>
          <a:ext cx="1493520" cy="82600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6008">
                <a:tc>
                  <a:txBody>
                    <a:bodyPr/>
                    <a:lstStyle/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91439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96519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13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572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251" name="object 36"/>
          <p:cNvSpPr/>
          <p:nvPr/>
        </p:nvSpPr>
        <p:spPr>
          <a:xfrm>
            <a:off x="2645664" y="3998976"/>
            <a:ext cx="146051" cy="160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19" y="0"/>
                </a:moveTo>
                <a:lnTo>
                  <a:pt x="10819" y="21600"/>
                </a:lnTo>
                <a:moveTo>
                  <a:pt x="21600" y="11091"/>
                </a:moveTo>
                <a:lnTo>
                  <a:pt x="0" y="11091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52" name="object 37"/>
          <p:cNvSpPr/>
          <p:nvPr/>
        </p:nvSpPr>
        <p:spPr>
          <a:xfrm>
            <a:off x="2645664" y="4468367"/>
            <a:ext cx="146051" cy="160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270" y="0"/>
                </a:moveTo>
                <a:lnTo>
                  <a:pt x="11270" y="21600"/>
                </a:lnTo>
                <a:moveTo>
                  <a:pt x="21600" y="11091"/>
                </a:moveTo>
                <a:lnTo>
                  <a:pt x="0" y="11091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graphicFrame>
        <p:nvGraphicFramePr>
          <p:cNvPr id="253" name="object 38"/>
          <p:cNvGraphicFramePr/>
          <p:nvPr/>
        </p:nvGraphicFramePr>
        <p:xfrm>
          <a:off x="4742688" y="3889247"/>
          <a:ext cx="1493520" cy="82600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7680"/>
                <a:gridCol w="502919"/>
                <a:gridCol w="502919"/>
              </a:tblGrid>
              <a:tr h="826008"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7314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6839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9854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874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5095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4139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grpSp>
        <p:nvGrpSpPr>
          <p:cNvPr id="256" name="object 39"/>
          <p:cNvGrpSpPr/>
          <p:nvPr/>
        </p:nvGrpSpPr>
        <p:grpSpPr>
          <a:xfrm>
            <a:off x="292607" y="5007863"/>
            <a:ext cx="1493520" cy="829056"/>
            <a:chOff x="0" y="0"/>
            <a:chExt cx="1493519" cy="829055"/>
          </a:xfrm>
        </p:grpSpPr>
        <p:sp>
          <p:nvSpPr>
            <p:cNvPr id="254" name="object 40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5" name="object 41"/>
            <p:cNvSpPr/>
            <p:nvPr/>
          </p:nvSpPr>
          <p:spPr>
            <a:xfrm>
              <a:off x="170687" y="106680"/>
              <a:ext cx="1139700" cy="623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6" y="0"/>
                  </a:moveTo>
                  <a:lnTo>
                    <a:pt x="1386" y="5551"/>
                  </a:lnTo>
                  <a:moveTo>
                    <a:pt x="2798" y="2745"/>
                  </a:moveTo>
                  <a:lnTo>
                    <a:pt x="0" y="2745"/>
                  </a:lnTo>
                  <a:moveTo>
                    <a:pt x="1386" y="16045"/>
                  </a:moveTo>
                  <a:lnTo>
                    <a:pt x="1386" y="21600"/>
                  </a:lnTo>
                  <a:moveTo>
                    <a:pt x="2798" y="18895"/>
                  </a:moveTo>
                  <a:lnTo>
                    <a:pt x="0" y="18895"/>
                  </a:lnTo>
                  <a:moveTo>
                    <a:pt x="11033" y="0"/>
                  </a:moveTo>
                  <a:lnTo>
                    <a:pt x="11033" y="5551"/>
                  </a:lnTo>
                  <a:moveTo>
                    <a:pt x="12415" y="2745"/>
                  </a:moveTo>
                  <a:lnTo>
                    <a:pt x="9647" y="2745"/>
                  </a:lnTo>
                  <a:moveTo>
                    <a:pt x="10860" y="16045"/>
                  </a:moveTo>
                  <a:lnTo>
                    <a:pt x="10860" y="21600"/>
                  </a:lnTo>
                  <a:moveTo>
                    <a:pt x="12242" y="18895"/>
                  </a:moveTo>
                  <a:lnTo>
                    <a:pt x="9474" y="18895"/>
                  </a:lnTo>
                  <a:moveTo>
                    <a:pt x="20218" y="0"/>
                  </a:moveTo>
                  <a:lnTo>
                    <a:pt x="20218" y="5551"/>
                  </a:lnTo>
                  <a:moveTo>
                    <a:pt x="21600" y="2745"/>
                  </a:moveTo>
                  <a:lnTo>
                    <a:pt x="18832" y="2745"/>
                  </a:lnTo>
                  <a:moveTo>
                    <a:pt x="20161" y="16045"/>
                  </a:moveTo>
                  <a:lnTo>
                    <a:pt x="20161" y="21600"/>
                  </a:lnTo>
                  <a:moveTo>
                    <a:pt x="21542" y="18895"/>
                  </a:moveTo>
                  <a:lnTo>
                    <a:pt x="18774" y="18895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57" name="object 42"/>
          <p:cNvSpPr/>
          <p:nvPr/>
        </p:nvSpPr>
        <p:spPr>
          <a:xfrm>
            <a:off x="2645664" y="5114544"/>
            <a:ext cx="146051" cy="160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19" y="0"/>
                </a:moveTo>
                <a:lnTo>
                  <a:pt x="10819" y="21600"/>
                </a:lnTo>
                <a:moveTo>
                  <a:pt x="21600" y="10680"/>
                </a:moveTo>
                <a:lnTo>
                  <a:pt x="0" y="1068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58" name="object 43"/>
          <p:cNvSpPr/>
          <p:nvPr/>
        </p:nvSpPr>
        <p:spPr>
          <a:xfrm>
            <a:off x="2645664" y="5583935"/>
            <a:ext cx="146051" cy="160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19" y="0"/>
                </a:moveTo>
                <a:lnTo>
                  <a:pt x="10819" y="21600"/>
                </a:lnTo>
                <a:moveTo>
                  <a:pt x="21600" y="10680"/>
                </a:moveTo>
                <a:lnTo>
                  <a:pt x="0" y="1068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graphicFrame>
        <p:nvGraphicFramePr>
          <p:cNvPr id="259" name="object 53"/>
          <p:cNvGraphicFramePr/>
          <p:nvPr/>
        </p:nvGraphicFramePr>
        <p:xfrm>
          <a:off x="2471927" y="6224015"/>
          <a:ext cx="1493520" cy="82905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9056">
                <a:tc>
                  <a:txBody>
                    <a:bodyPr/>
                    <a:lstStyle/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953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94614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13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445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260" name="object 54"/>
          <p:cNvSpPr/>
          <p:nvPr/>
        </p:nvSpPr>
        <p:spPr>
          <a:xfrm>
            <a:off x="2642616" y="6336791"/>
            <a:ext cx="146051" cy="160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19" y="0"/>
                </a:moveTo>
                <a:lnTo>
                  <a:pt x="10819" y="21600"/>
                </a:lnTo>
                <a:moveTo>
                  <a:pt x="21600" y="10680"/>
                </a:moveTo>
                <a:lnTo>
                  <a:pt x="0" y="1068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61" name="object 55"/>
          <p:cNvSpPr/>
          <p:nvPr/>
        </p:nvSpPr>
        <p:spPr>
          <a:xfrm>
            <a:off x="2642616" y="6806183"/>
            <a:ext cx="146051" cy="160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19" y="0"/>
                </a:moveTo>
                <a:lnTo>
                  <a:pt x="10819" y="21600"/>
                </a:lnTo>
                <a:moveTo>
                  <a:pt x="21600" y="10680"/>
                </a:moveTo>
                <a:lnTo>
                  <a:pt x="0" y="1068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graphicFrame>
        <p:nvGraphicFramePr>
          <p:cNvPr id="262" name="object 56"/>
          <p:cNvGraphicFramePr/>
          <p:nvPr/>
        </p:nvGraphicFramePr>
        <p:xfrm>
          <a:off x="4739640" y="6224015"/>
          <a:ext cx="1493520" cy="82905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9056"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5410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493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1125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0014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3189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223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grpSp>
        <p:nvGrpSpPr>
          <p:cNvPr id="265" name="object 57"/>
          <p:cNvGrpSpPr/>
          <p:nvPr/>
        </p:nvGrpSpPr>
        <p:grpSpPr>
          <a:xfrm>
            <a:off x="280416" y="7467600"/>
            <a:ext cx="1493520" cy="829058"/>
            <a:chOff x="0" y="0"/>
            <a:chExt cx="1493519" cy="829057"/>
          </a:xfrm>
        </p:grpSpPr>
        <p:sp>
          <p:nvSpPr>
            <p:cNvPr id="263" name="object 58"/>
            <p:cNvSpPr/>
            <p:nvPr/>
          </p:nvSpPr>
          <p:spPr>
            <a:xfrm>
              <a:off x="0" y="0"/>
              <a:ext cx="1493520" cy="829058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4" name="object 59"/>
            <p:cNvSpPr/>
            <p:nvPr/>
          </p:nvSpPr>
          <p:spPr>
            <a:xfrm>
              <a:off x="167639" y="103631"/>
              <a:ext cx="1142747" cy="626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0"/>
                  </a:moveTo>
                  <a:lnTo>
                    <a:pt x="1440" y="5529"/>
                  </a:lnTo>
                  <a:moveTo>
                    <a:pt x="2791" y="2837"/>
                  </a:moveTo>
                  <a:lnTo>
                    <a:pt x="0" y="2837"/>
                  </a:lnTo>
                  <a:moveTo>
                    <a:pt x="1440" y="16075"/>
                  </a:moveTo>
                  <a:lnTo>
                    <a:pt x="1440" y="21600"/>
                  </a:lnTo>
                  <a:moveTo>
                    <a:pt x="2791" y="18912"/>
                  </a:moveTo>
                  <a:lnTo>
                    <a:pt x="0" y="18912"/>
                  </a:lnTo>
                  <a:moveTo>
                    <a:pt x="11062" y="0"/>
                  </a:moveTo>
                  <a:lnTo>
                    <a:pt x="11062" y="5529"/>
                  </a:lnTo>
                  <a:moveTo>
                    <a:pt x="12440" y="2837"/>
                  </a:moveTo>
                  <a:lnTo>
                    <a:pt x="9679" y="2837"/>
                  </a:lnTo>
                  <a:moveTo>
                    <a:pt x="10889" y="16075"/>
                  </a:moveTo>
                  <a:lnTo>
                    <a:pt x="10889" y="21600"/>
                  </a:lnTo>
                  <a:moveTo>
                    <a:pt x="12267" y="18912"/>
                  </a:moveTo>
                  <a:lnTo>
                    <a:pt x="9506" y="18912"/>
                  </a:lnTo>
                  <a:moveTo>
                    <a:pt x="20222" y="0"/>
                  </a:moveTo>
                  <a:lnTo>
                    <a:pt x="20222" y="5529"/>
                  </a:lnTo>
                  <a:moveTo>
                    <a:pt x="21600" y="2837"/>
                  </a:moveTo>
                  <a:lnTo>
                    <a:pt x="18839" y="2837"/>
                  </a:lnTo>
                  <a:moveTo>
                    <a:pt x="20164" y="16075"/>
                  </a:moveTo>
                  <a:lnTo>
                    <a:pt x="20164" y="21600"/>
                  </a:lnTo>
                  <a:moveTo>
                    <a:pt x="21542" y="18912"/>
                  </a:moveTo>
                  <a:lnTo>
                    <a:pt x="18782" y="18912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66" name="object 60"/>
          <p:cNvSpPr/>
          <p:nvPr/>
        </p:nvSpPr>
        <p:spPr>
          <a:xfrm>
            <a:off x="2633472" y="7571230"/>
            <a:ext cx="146051" cy="1604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19" y="0"/>
                </a:moveTo>
                <a:lnTo>
                  <a:pt x="10819" y="21600"/>
                </a:lnTo>
                <a:moveTo>
                  <a:pt x="21600" y="11082"/>
                </a:moveTo>
                <a:lnTo>
                  <a:pt x="0" y="11082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67" name="object 61"/>
          <p:cNvSpPr/>
          <p:nvPr/>
        </p:nvSpPr>
        <p:spPr>
          <a:xfrm>
            <a:off x="2633472" y="8043671"/>
            <a:ext cx="146051" cy="160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19" y="0"/>
                </a:moveTo>
                <a:lnTo>
                  <a:pt x="10819" y="21600"/>
                </a:lnTo>
                <a:moveTo>
                  <a:pt x="21600" y="10672"/>
                </a:moveTo>
                <a:lnTo>
                  <a:pt x="0" y="10672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graphicFrame>
        <p:nvGraphicFramePr>
          <p:cNvPr id="268" name="object 71"/>
          <p:cNvGraphicFramePr/>
          <p:nvPr/>
        </p:nvGraphicFramePr>
        <p:xfrm>
          <a:off x="2474976" y="8683752"/>
          <a:ext cx="1493520" cy="82600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6008">
                <a:tc>
                  <a:txBody>
                    <a:bodyPr/>
                    <a:lstStyle/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91439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96519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13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572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269" name="object 72"/>
          <p:cNvSpPr/>
          <p:nvPr/>
        </p:nvSpPr>
        <p:spPr>
          <a:xfrm>
            <a:off x="2645664" y="8793480"/>
            <a:ext cx="146051" cy="160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19" y="0"/>
                </a:moveTo>
                <a:lnTo>
                  <a:pt x="10819" y="21600"/>
                </a:lnTo>
                <a:moveTo>
                  <a:pt x="21600" y="10676"/>
                </a:moveTo>
                <a:lnTo>
                  <a:pt x="0" y="10676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70" name="object 73"/>
          <p:cNvSpPr/>
          <p:nvPr/>
        </p:nvSpPr>
        <p:spPr>
          <a:xfrm>
            <a:off x="2645664" y="9262871"/>
            <a:ext cx="146051" cy="160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270" y="0"/>
                </a:moveTo>
                <a:lnTo>
                  <a:pt x="11270" y="21600"/>
                </a:lnTo>
                <a:moveTo>
                  <a:pt x="21600" y="11086"/>
                </a:moveTo>
                <a:lnTo>
                  <a:pt x="0" y="11086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lIns="45719" rIns="45719"/>
          <a:lstStyle/>
          <a:p>
            <a:pPr/>
          </a:p>
        </p:txBody>
      </p:sp>
      <p:graphicFrame>
        <p:nvGraphicFramePr>
          <p:cNvPr id="271" name="object 74"/>
          <p:cNvGraphicFramePr/>
          <p:nvPr/>
        </p:nvGraphicFramePr>
        <p:xfrm>
          <a:off x="4742688" y="8683752"/>
          <a:ext cx="1493520" cy="82600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7680"/>
                <a:gridCol w="502919"/>
                <a:gridCol w="502919"/>
              </a:tblGrid>
              <a:tr h="826008"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7314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6839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9854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874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5095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4139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graphicFrame>
        <p:nvGraphicFramePr>
          <p:cNvPr id="272" name="object 9"/>
          <p:cNvGraphicFramePr/>
          <p:nvPr/>
        </p:nvGraphicFramePr>
        <p:xfrm>
          <a:off x="2471927" y="1424368"/>
          <a:ext cx="1493520" cy="82905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9055">
                <a:tc>
                  <a:txBody>
                    <a:bodyPr/>
                    <a:lstStyle/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953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94614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13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445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graphicFrame>
        <p:nvGraphicFramePr>
          <p:cNvPr id="273" name="object 9"/>
          <p:cNvGraphicFramePr/>
          <p:nvPr/>
        </p:nvGraphicFramePr>
        <p:xfrm>
          <a:off x="2471927" y="2602992"/>
          <a:ext cx="1493520" cy="82905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9055">
                <a:tc>
                  <a:txBody>
                    <a:bodyPr/>
                    <a:lstStyle/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953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94614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13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445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graphicFrame>
        <p:nvGraphicFramePr>
          <p:cNvPr id="274" name="object 9"/>
          <p:cNvGraphicFramePr/>
          <p:nvPr/>
        </p:nvGraphicFramePr>
        <p:xfrm>
          <a:off x="2474976" y="5017770"/>
          <a:ext cx="1493520" cy="82905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9055">
                <a:tc>
                  <a:txBody>
                    <a:bodyPr/>
                    <a:lstStyle/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953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94614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13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445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graphicFrame>
        <p:nvGraphicFramePr>
          <p:cNvPr id="275" name="object 9"/>
          <p:cNvGraphicFramePr/>
          <p:nvPr/>
        </p:nvGraphicFramePr>
        <p:xfrm>
          <a:off x="2471927" y="7519035"/>
          <a:ext cx="1493520" cy="82905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9055">
                <a:tc>
                  <a:txBody>
                    <a:bodyPr/>
                    <a:lstStyle/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953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94614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algn="l">
                        <a:defRPr sz="13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84455" algn="l">
                        <a:defRPr spc="4" sz="1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graphicFrame>
        <p:nvGraphicFramePr>
          <p:cNvPr id="276" name="object 12"/>
          <p:cNvGraphicFramePr/>
          <p:nvPr/>
        </p:nvGraphicFramePr>
        <p:xfrm>
          <a:off x="4742688" y="1424368"/>
          <a:ext cx="1493520" cy="82905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9055"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5410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493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1125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0014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3189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223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graphicFrame>
        <p:nvGraphicFramePr>
          <p:cNvPr id="277" name="object 12"/>
          <p:cNvGraphicFramePr/>
          <p:nvPr/>
        </p:nvGraphicFramePr>
        <p:xfrm>
          <a:off x="4742688" y="2609088"/>
          <a:ext cx="1493520" cy="82905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9055"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5410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493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1125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0014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3189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223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graphicFrame>
        <p:nvGraphicFramePr>
          <p:cNvPr id="278" name="object 12"/>
          <p:cNvGraphicFramePr/>
          <p:nvPr/>
        </p:nvGraphicFramePr>
        <p:xfrm>
          <a:off x="4742688" y="4976749"/>
          <a:ext cx="1493520" cy="82905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9055"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5410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493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1125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0014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3189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223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graphicFrame>
        <p:nvGraphicFramePr>
          <p:cNvPr id="279" name="object 12"/>
          <p:cNvGraphicFramePr/>
          <p:nvPr/>
        </p:nvGraphicFramePr>
        <p:xfrm>
          <a:off x="4742688" y="7519035"/>
          <a:ext cx="1493520" cy="82905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84505"/>
                <a:gridCol w="506094"/>
                <a:gridCol w="502919"/>
              </a:tblGrid>
              <a:tr h="829055"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5410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493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11125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0014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23189" algn="l"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  <a:p>
                      <a:pPr algn="l">
                        <a:defRPr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  <a:p>
                      <a:pPr indent="102235" algn="l">
                        <a:spcBef>
                          <a:spcPts val="700"/>
                        </a:spcBef>
                        <a:defRPr spc="-10" sz="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Texte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E7E7E"/>
                      </a:solidFill>
                    </a:lnL>
                    <a:lnR w="12700">
                      <a:solidFill>
                        <a:srgbClr val="7E7E7E"/>
                      </a:solidFill>
                    </a:lnR>
                    <a:lnT w="12700">
                      <a:solidFill>
                        <a:srgbClr val="7E7E7E"/>
                      </a:solidFill>
                    </a:lnT>
                    <a:lnB w="12700">
                      <a:solidFill>
                        <a:srgbClr val="7E7E7E"/>
                      </a:solidFill>
                    </a:lnB>
                  </a:tcPr>
                </a:tc>
              </a:tr>
            </a:tbl>
          </a:graphicData>
        </a:graphic>
      </p:graphicFrame>
      <p:grpSp>
        <p:nvGrpSpPr>
          <p:cNvPr id="282" name="object 20"/>
          <p:cNvGrpSpPr/>
          <p:nvPr/>
        </p:nvGrpSpPr>
        <p:grpSpPr>
          <a:xfrm>
            <a:off x="298576" y="3887723"/>
            <a:ext cx="1493520" cy="829056"/>
            <a:chOff x="0" y="0"/>
            <a:chExt cx="1493519" cy="829055"/>
          </a:xfrm>
        </p:grpSpPr>
        <p:sp>
          <p:nvSpPr>
            <p:cNvPr id="280" name="object 21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1" name="object 22"/>
            <p:cNvSpPr/>
            <p:nvPr/>
          </p:nvSpPr>
          <p:spPr>
            <a:xfrm>
              <a:off x="170688" y="106679"/>
              <a:ext cx="1142748" cy="623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3" y="0"/>
                  </a:moveTo>
                  <a:lnTo>
                    <a:pt x="1383" y="5556"/>
                  </a:lnTo>
                  <a:moveTo>
                    <a:pt x="2791" y="2745"/>
                  </a:moveTo>
                  <a:lnTo>
                    <a:pt x="0" y="2745"/>
                  </a:lnTo>
                  <a:moveTo>
                    <a:pt x="1383" y="16048"/>
                  </a:moveTo>
                  <a:lnTo>
                    <a:pt x="1383" y="21600"/>
                  </a:lnTo>
                  <a:moveTo>
                    <a:pt x="2791" y="18899"/>
                  </a:moveTo>
                  <a:lnTo>
                    <a:pt x="0" y="18899"/>
                  </a:lnTo>
                  <a:moveTo>
                    <a:pt x="11004" y="0"/>
                  </a:moveTo>
                  <a:lnTo>
                    <a:pt x="11004" y="5556"/>
                  </a:lnTo>
                  <a:moveTo>
                    <a:pt x="12382" y="2745"/>
                  </a:moveTo>
                  <a:lnTo>
                    <a:pt x="9621" y="2745"/>
                  </a:lnTo>
                  <a:moveTo>
                    <a:pt x="10889" y="16048"/>
                  </a:moveTo>
                  <a:lnTo>
                    <a:pt x="10889" y="21600"/>
                  </a:lnTo>
                  <a:moveTo>
                    <a:pt x="12267" y="18899"/>
                  </a:moveTo>
                  <a:lnTo>
                    <a:pt x="9506" y="18899"/>
                  </a:lnTo>
                  <a:moveTo>
                    <a:pt x="20222" y="0"/>
                  </a:moveTo>
                  <a:lnTo>
                    <a:pt x="20222" y="5556"/>
                  </a:lnTo>
                  <a:moveTo>
                    <a:pt x="21600" y="2745"/>
                  </a:moveTo>
                  <a:lnTo>
                    <a:pt x="18839" y="2745"/>
                  </a:lnTo>
                  <a:moveTo>
                    <a:pt x="20107" y="16048"/>
                  </a:moveTo>
                  <a:lnTo>
                    <a:pt x="20107" y="21600"/>
                  </a:lnTo>
                  <a:moveTo>
                    <a:pt x="21542" y="18899"/>
                  </a:moveTo>
                  <a:lnTo>
                    <a:pt x="18782" y="18899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85" name="object 20"/>
          <p:cNvGrpSpPr/>
          <p:nvPr/>
        </p:nvGrpSpPr>
        <p:grpSpPr>
          <a:xfrm>
            <a:off x="286510" y="6253353"/>
            <a:ext cx="1493521" cy="829056"/>
            <a:chOff x="0" y="0"/>
            <a:chExt cx="1493519" cy="829055"/>
          </a:xfrm>
        </p:grpSpPr>
        <p:sp>
          <p:nvSpPr>
            <p:cNvPr id="283" name="object 21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4" name="object 22"/>
            <p:cNvSpPr/>
            <p:nvPr/>
          </p:nvSpPr>
          <p:spPr>
            <a:xfrm>
              <a:off x="170688" y="106679"/>
              <a:ext cx="1142748" cy="623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3" y="0"/>
                  </a:moveTo>
                  <a:lnTo>
                    <a:pt x="1383" y="5556"/>
                  </a:lnTo>
                  <a:moveTo>
                    <a:pt x="2791" y="2745"/>
                  </a:moveTo>
                  <a:lnTo>
                    <a:pt x="0" y="2745"/>
                  </a:lnTo>
                  <a:moveTo>
                    <a:pt x="1383" y="16048"/>
                  </a:moveTo>
                  <a:lnTo>
                    <a:pt x="1383" y="21600"/>
                  </a:lnTo>
                  <a:moveTo>
                    <a:pt x="2791" y="18899"/>
                  </a:moveTo>
                  <a:lnTo>
                    <a:pt x="0" y="18899"/>
                  </a:lnTo>
                  <a:moveTo>
                    <a:pt x="11004" y="0"/>
                  </a:moveTo>
                  <a:lnTo>
                    <a:pt x="11004" y="5556"/>
                  </a:lnTo>
                  <a:moveTo>
                    <a:pt x="12382" y="2745"/>
                  </a:moveTo>
                  <a:lnTo>
                    <a:pt x="9621" y="2745"/>
                  </a:lnTo>
                  <a:moveTo>
                    <a:pt x="10889" y="16048"/>
                  </a:moveTo>
                  <a:lnTo>
                    <a:pt x="10889" y="21600"/>
                  </a:lnTo>
                  <a:moveTo>
                    <a:pt x="12267" y="18899"/>
                  </a:moveTo>
                  <a:lnTo>
                    <a:pt x="9506" y="18899"/>
                  </a:lnTo>
                  <a:moveTo>
                    <a:pt x="20222" y="0"/>
                  </a:moveTo>
                  <a:lnTo>
                    <a:pt x="20222" y="5556"/>
                  </a:lnTo>
                  <a:moveTo>
                    <a:pt x="21600" y="2745"/>
                  </a:moveTo>
                  <a:lnTo>
                    <a:pt x="18839" y="2745"/>
                  </a:lnTo>
                  <a:moveTo>
                    <a:pt x="20107" y="16048"/>
                  </a:moveTo>
                  <a:lnTo>
                    <a:pt x="20107" y="21600"/>
                  </a:lnTo>
                  <a:moveTo>
                    <a:pt x="21542" y="18899"/>
                  </a:moveTo>
                  <a:lnTo>
                    <a:pt x="18782" y="18899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88" name="object 20"/>
          <p:cNvGrpSpPr/>
          <p:nvPr/>
        </p:nvGrpSpPr>
        <p:grpSpPr>
          <a:xfrm>
            <a:off x="286510" y="8682228"/>
            <a:ext cx="1493521" cy="829056"/>
            <a:chOff x="0" y="0"/>
            <a:chExt cx="1493519" cy="829055"/>
          </a:xfrm>
        </p:grpSpPr>
        <p:sp>
          <p:nvSpPr>
            <p:cNvPr id="286" name="object 21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7" name="object 22"/>
            <p:cNvSpPr/>
            <p:nvPr/>
          </p:nvSpPr>
          <p:spPr>
            <a:xfrm>
              <a:off x="170688" y="106679"/>
              <a:ext cx="1142748" cy="623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3" y="0"/>
                  </a:moveTo>
                  <a:lnTo>
                    <a:pt x="1383" y="5556"/>
                  </a:lnTo>
                  <a:moveTo>
                    <a:pt x="2791" y="2745"/>
                  </a:moveTo>
                  <a:lnTo>
                    <a:pt x="0" y="2745"/>
                  </a:lnTo>
                  <a:moveTo>
                    <a:pt x="1383" y="16048"/>
                  </a:moveTo>
                  <a:lnTo>
                    <a:pt x="1383" y="21600"/>
                  </a:lnTo>
                  <a:moveTo>
                    <a:pt x="2791" y="18899"/>
                  </a:moveTo>
                  <a:lnTo>
                    <a:pt x="0" y="18899"/>
                  </a:lnTo>
                  <a:moveTo>
                    <a:pt x="11004" y="0"/>
                  </a:moveTo>
                  <a:lnTo>
                    <a:pt x="11004" y="5556"/>
                  </a:lnTo>
                  <a:moveTo>
                    <a:pt x="12382" y="2745"/>
                  </a:moveTo>
                  <a:lnTo>
                    <a:pt x="9621" y="2745"/>
                  </a:lnTo>
                  <a:moveTo>
                    <a:pt x="10889" y="16048"/>
                  </a:moveTo>
                  <a:lnTo>
                    <a:pt x="10889" y="21600"/>
                  </a:lnTo>
                  <a:moveTo>
                    <a:pt x="12267" y="18899"/>
                  </a:moveTo>
                  <a:lnTo>
                    <a:pt x="9506" y="18899"/>
                  </a:lnTo>
                  <a:moveTo>
                    <a:pt x="20222" y="0"/>
                  </a:moveTo>
                  <a:lnTo>
                    <a:pt x="20222" y="5556"/>
                  </a:lnTo>
                  <a:moveTo>
                    <a:pt x="21600" y="2745"/>
                  </a:moveTo>
                  <a:lnTo>
                    <a:pt x="18839" y="2745"/>
                  </a:lnTo>
                  <a:moveTo>
                    <a:pt x="20107" y="16048"/>
                  </a:moveTo>
                  <a:lnTo>
                    <a:pt x="20107" y="21600"/>
                  </a:lnTo>
                  <a:moveTo>
                    <a:pt x="21542" y="18899"/>
                  </a:moveTo>
                  <a:lnTo>
                    <a:pt x="18782" y="18899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91" name="object 20"/>
          <p:cNvGrpSpPr/>
          <p:nvPr/>
        </p:nvGrpSpPr>
        <p:grpSpPr>
          <a:xfrm>
            <a:off x="289559" y="332231"/>
            <a:ext cx="1493521" cy="829056"/>
            <a:chOff x="0" y="0"/>
            <a:chExt cx="1493519" cy="829055"/>
          </a:xfrm>
        </p:grpSpPr>
        <p:sp>
          <p:nvSpPr>
            <p:cNvPr id="289" name="object 21"/>
            <p:cNvSpPr/>
            <p:nvPr/>
          </p:nvSpPr>
          <p:spPr>
            <a:xfrm>
              <a:off x="0" y="0"/>
              <a:ext cx="1493520" cy="829056"/>
            </a:xfrm>
            <a:prstGeom prst="rect">
              <a:avLst/>
            </a:prstGeom>
            <a:noFill/>
            <a:ln w="12192" cap="flat">
              <a:solidFill>
                <a:srgbClr val="7E7E7E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0" name="object 22"/>
            <p:cNvSpPr/>
            <p:nvPr/>
          </p:nvSpPr>
          <p:spPr>
            <a:xfrm>
              <a:off x="170688" y="106679"/>
              <a:ext cx="1142748" cy="623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3" y="0"/>
                  </a:moveTo>
                  <a:lnTo>
                    <a:pt x="1383" y="5556"/>
                  </a:lnTo>
                  <a:moveTo>
                    <a:pt x="2791" y="2745"/>
                  </a:moveTo>
                  <a:lnTo>
                    <a:pt x="0" y="2745"/>
                  </a:lnTo>
                  <a:moveTo>
                    <a:pt x="1383" y="16048"/>
                  </a:moveTo>
                  <a:lnTo>
                    <a:pt x="1383" y="21600"/>
                  </a:lnTo>
                  <a:moveTo>
                    <a:pt x="2791" y="18899"/>
                  </a:moveTo>
                  <a:lnTo>
                    <a:pt x="0" y="18899"/>
                  </a:lnTo>
                  <a:moveTo>
                    <a:pt x="11004" y="0"/>
                  </a:moveTo>
                  <a:lnTo>
                    <a:pt x="11004" y="5556"/>
                  </a:lnTo>
                  <a:moveTo>
                    <a:pt x="12382" y="2745"/>
                  </a:moveTo>
                  <a:lnTo>
                    <a:pt x="9621" y="2745"/>
                  </a:lnTo>
                  <a:moveTo>
                    <a:pt x="10889" y="16048"/>
                  </a:moveTo>
                  <a:lnTo>
                    <a:pt x="10889" y="21600"/>
                  </a:lnTo>
                  <a:moveTo>
                    <a:pt x="12267" y="18899"/>
                  </a:moveTo>
                  <a:lnTo>
                    <a:pt x="9506" y="18899"/>
                  </a:lnTo>
                  <a:moveTo>
                    <a:pt x="20222" y="0"/>
                  </a:moveTo>
                  <a:lnTo>
                    <a:pt x="20222" y="5556"/>
                  </a:lnTo>
                  <a:moveTo>
                    <a:pt x="21600" y="2745"/>
                  </a:moveTo>
                  <a:lnTo>
                    <a:pt x="18839" y="2745"/>
                  </a:lnTo>
                  <a:moveTo>
                    <a:pt x="20107" y="16048"/>
                  </a:moveTo>
                  <a:lnTo>
                    <a:pt x="20107" y="21600"/>
                  </a:lnTo>
                  <a:moveTo>
                    <a:pt x="21542" y="18899"/>
                  </a:moveTo>
                  <a:lnTo>
                    <a:pt x="18782" y="18899"/>
                  </a:lnTo>
                </a:path>
              </a:pathLst>
            </a:custGeom>
            <a:noFill/>
            <a:ln w="6096" cap="flat">
              <a:solidFill>
                <a:srgbClr val="7E7E7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" name="object 2"/>
          <p:cNvGrpSpPr/>
          <p:nvPr/>
        </p:nvGrpSpPr>
        <p:grpSpPr>
          <a:xfrm>
            <a:off x="1823528" y="3001872"/>
            <a:ext cx="454445" cy="454532"/>
            <a:chOff x="0" y="0"/>
            <a:chExt cx="454443" cy="454531"/>
          </a:xfrm>
        </p:grpSpPr>
        <p:sp>
          <p:nvSpPr>
            <p:cNvPr id="293" name="object 3"/>
            <p:cNvSpPr/>
            <p:nvPr/>
          </p:nvSpPr>
          <p:spPr>
            <a:xfrm>
              <a:off x="0" y="0"/>
              <a:ext cx="454444" cy="454532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4" name="object 4"/>
            <p:cNvSpPr/>
            <p:nvPr/>
          </p:nvSpPr>
          <p:spPr>
            <a:xfrm>
              <a:off x="100686" y="34670"/>
              <a:ext cx="257977" cy="391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90"/>
                  </a:moveTo>
                  <a:lnTo>
                    <a:pt x="20759" y="672"/>
                  </a:lnTo>
                  <a:lnTo>
                    <a:pt x="18461" y="300"/>
                  </a:lnTo>
                  <a:lnTo>
                    <a:pt x="15041" y="76"/>
                  </a:lnTo>
                  <a:lnTo>
                    <a:pt x="10837" y="0"/>
                  </a:lnTo>
                  <a:lnTo>
                    <a:pt x="6625" y="76"/>
                  </a:lnTo>
                  <a:lnTo>
                    <a:pt x="3187" y="300"/>
                  </a:lnTo>
                  <a:lnTo>
                    <a:pt x="870" y="672"/>
                  </a:lnTo>
                  <a:lnTo>
                    <a:pt x="21" y="1190"/>
                  </a:lnTo>
                  <a:lnTo>
                    <a:pt x="0" y="18668"/>
                  </a:lnTo>
                  <a:lnTo>
                    <a:pt x="372" y="19026"/>
                  </a:lnTo>
                  <a:lnTo>
                    <a:pt x="1428" y="19321"/>
                  </a:lnTo>
                  <a:lnTo>
                    <a:pt x="3070" y="19552"/>
                  </a:lnTo>
                  <a:lnTo>
                    <a:pt x="5202" y="19721"/>
                  </a:lnTo>
                  <a:lnTo>
                    <a:pt x="5213" y="19721"/>
                  </a:lnTo>
                  <a:lnTo>
                    <a:pt x="5213" y="20856"/>
                  </a:lnTo>
                  <a:lnTo>
                    <a:pt x="5647" y="21138"/>
                  </a:lnTo>
                  <a:lnTo>
                    <a:pt x="6839" y="21376"/>
                  </a:lnTo>
                  <a:lnTo>
                    <a:pt x="8618" y="21539"/>
                  </a:lnTo>
                  <a:lnTo>
                    <a:pt x="10815" y="21600"/>
                  </a:lnTo>
                  <a:lnTo>
                    <a:pt x="13019" y="21539"/>
                  </a:lnTo>
                  <a:lnTo>
                    <a:pt x="14814" y="21376"/>
                  </a:lnTo>
                  <a:lnTo>
                    <a:pt x="16022" y="21138"/>
                  </a:lnTo>
                  <a:lnTo>
                    <a:pt x="16465" y="20856"/>
                  </a:lnTo>
                  <a:lnTo>
                    <a:pt x="16465" y="19720"/>
                  </a:lnTo>
                  <a:lnTo>
                    <a:pt x="16312" y="19720"/>
                  </a:lnTo>
                  <a:lnTo>
                    <a:pt x="16496" y="19711"/>
                  </a:lnTo>
                  <a:lnTo>
                    <a:pt x="16518" y="19698"/>
                  </a:lnTo>
                  <a:lnTo>
                    <a:pt x="18599" y="19530"/>
                  </a:lnTo>
                  <a:lnTo>
                    <a:pt x="20203" y="19300"/>
                  </a:lnTo>
                  <a:lnTo>
                    <a:pt x="21234" y="19009"/>
                  </a:lnTo>
                  <a:lnTo>
                    <a:pt x="21600" y="18657"/>
                  </a:lnTo>
                  <a:lnTo>
                    <a:pt x="21600" y="119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295" name="object 5" descr="object 5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28194" y="63093"/>
              <a:ext cx="122149" cy="3563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05" name="object 6"/>
          <p:cNvGrpSpPr/>
          <p:nvPr/>
        </p:nvGrpSpPr>
        <p:grpSpPr>
          <a:xfrm>
            <a:off x="1823516" y="4008678"/>
            <a:ext cx="453899" cy="454533"/>
            <a:chOff x="0" y="0"/>
            <a:chExt cx="453898" cy="454532"/>
          </a:xfrm>
        </p:grpSpPr>
        <p:sp>
          <p:nvSpPr>
            <p:cNvPr id="297" name="object 7"/>
            <p:cNvSpPr/>
            <p:nvPr/>
          </p:nvSpPr>
          <p:spPr>
            <a:xfrm>
              <a:off x="-1" y="-1"/>
              <a:ext cx="453900" cy="454534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8" name="object 8"/>
            <p:cNvSpPr/>
            <p:nvPr/>
          </p:nvSpPr>
          <p:spPr>
            <a:xfrm>
              <a:off x="25577" y="72441"/>
              <a:ext cx="400609" cy="30254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9" name="object 9"/>
            <p:cNvSpPr/>
            <p:nvPr/>
          </p:nvSpPr>
          <p:spPr>
            <a:xfrm>
              <a:off x="40309" y="94069"/>
              <a:ext cx="371172" cy="15799"/>
            </a:xfrm>
            <a:prstGeom prst="rect">
              <a:avLst/>
            </a:prstGeom>
            <a:solidFill>
              <a:srgbClr val="0069B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0" name="object 10"/>
            <p:cNvSpPr/>
            <p:nvPr/>
          </p:nvSpPr>
          <p:spPr>
            <a:xfrm>
              <a:off x="40944" y="308801"/>
              <a:ext cx="63069" cy="44222"/>
            </a:xfrm>
            <a:prstGeom prst="rect">
              <a:avLst/>
            </a:prstGeom>
            <a:solidFill>
              <a:srgbClr val="C5C5C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303" name="object 11"/>
            <p:cNvGrpSpPr/>
            <p:nvPr/>
          </p:nvGrpSpPr>
          <p:grpSpPr>
            <a:xfrm>
              <a:off x="40309" y="125667"/>
              <a:ext cx="371172" cy="47359"/>
              <a:chOff x="0" y="0"/>
              <a:chExt cx="371170" cy="47358"/>
            </a:xfrm>
          </p:grpSpPr>
          <p:sp>
            <p:nvSpPr>
              <p:cNvPr id="301" name="Rectangle"/>
              <p:cNvSpPr/>
              <p:nvPr/>
            </p:nvSpPr>
            <p:spPr>
              <a:xfrm>
                <a:off x="0" y="31584"/>
                <a:ext cx="371171" cy="15775"/>
              </a:xfrm>
              <a:prstGeom prst="rect">
                <a:avLst/>
              </a:prstGeom>
              <a:solidFill>
                <a:srgbClr val="0069B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02" name="Rectangle"/>
              <p:cNvSpPr/>
              <p:nvPr/>
            </p:nvSpPr>
            <p:spPr>
              <a:xfrm>
                <a:off x="0" y="0"/>
                <a:ext cx="371171" cy="15799"/>
              </a:xfrm>
              <a:prstGeom prst="rect">
                <a:avLst/>
              </a:prstGeom>
              <a:solidFill>
                <a:srgbClr val="0069B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304" name="object 12"/>
            <p:cNvSpPr/>
            <p:nvPr/>
          </p:nvSpPr>
          <p:spPr>
            <a:xfrm>
              <a:off x="65671" y="315329"/>
              <a:ext cx="31458" cy="31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760" y="0"/>
                  </a:moveTo>
                  <a:lnTo>
                    <a:pt x="4796" y="0"/>
                  </a:lnTo>
                  <a:lnTo>
                    <a:pt x="0" y="4833"/>
                  </a:lnTo>
                  <a:lnTo>
                    <a:pt x="0" y="16766"/>
                  </a:lnTo>
                  <a:lnTo>
                    <a:pt x="4796" y="21600"/>
                  </a:lnTo>
                  <a:lnTo>
                    <a:pt x="16760" y="21600"/>
                  </a:lnTo>
                  <a:lnTo>
                    <a:pt x="21600" y="16766"/>
                  </a:lnTo>
                  <a:lnTo>
                    <a:pt x="21600" y="4833"/>
                  </a:lnTo>
                  <a:lnTo>
                    <a:pt x="16760" y="0"/>
                  </a:lnTo>
                  <a:close/>
                </a:path>
              </a:pathLst>
            </a:custGeom>
            <a:solidFill>
              <a:srgbClr val="FFD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14" name="object 13"/>
          <p:cNvGrpSpPr/>
          <p:nvPr/>
        </p:nvGrpSpPr>
        <p:grpSpPr>
          <a:xfrm>
            <a:off x="919340" y="5039181"/>
            <a:ext cx="453898" cy="454533"/>
            <a:chOff x="0" y="0"/>
            <a:chExt cx="453897" cy="454532"/>
          </a:xfrm>
        </p:grpSpPr>
        <p:sp>
          <p:nvSpPr>
            <p:cNvPr id="306" name="object 14"/>
            <p:cNvSpPr/>
            <p:nvPr/>
          </p:nvSpPr>
          <p:spPr>
            <a:xfrm>
              <a:off x="0" y="0"/>
              <a:ext cx="453898" cy="454533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7" name="object 15"/>
            <p:cNvSpPr/>
            <p:nvPr/>
          </p:nvSpPr>
          <p:spPr>
            <a:xfrm>
              <a:off x="25564" y="72428"/>
              <a:ext cx="400610" cy="30254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8" name="object 16"/>
            <p:cNvSpPr/>
            <p:nvPr/>
          </p:nvSpPr>
          <p:spPr>
            <a:xfrm>
              <a:off x="40296" y="94056"/>
              <a:ext cx="371172" cy="15799"/>
            </a:xfrm>
            <a:prstGeom prst="rect">
              <a:avLst/>
            </a:prstGeom>
            <a:solidFill>
              <a:srgbClr val="0069B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9" name="object 17"/>
            <p:cNvSpPr/>
            <p:nvPr/>
          </p:nvSpPr>
          <p:spPr>
            <a:xfrm>
              <a:off x="40931" y="308800"/>
              <a:ext cx="63070" cy="44222"/>
            </a:xfrm>
            <a:prstGeom prst="rect">
              <a:avLst/>
            </a:prstGeom>
            <a:solidFill>
              <a:srgbClr val="C5C5C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312" name="object 18"/>
            <p:cNvGrpSpPr/>
            <p:nvPr/>
          </p:nvGrpSpPr>
          <p:grpSpPr>
            <a:xfrm>
              <a:off x="40296" y="125666"/>
              <a:ext cx="371172" cy="47346"/>
              <a:chOff x="0" y="0"/>
              <a:chExt cx="371170" cy="47345"/>
            </a:xfrm>
          </p:grpSpPr>
          <p:sp>
            <p:nvSpPr>
              <p:cNvPr id="310" name="Rectangle"/>
              <p:cNvSpPr/>
              <p:nvPr/>
            </p:nvSpPr>
            <p:spPr>
              <a:xfrm>
                <a:off x="0" y="31572"/>
                <a:ext cx="371171" cy="15774"/>
              </a:xfrm>
              <a:prstGeom prst="rect">
                <a:avLst/>
              </a:prstGeom>
              <a:solidFill>
                <a:srgbClr val="0069B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11" name="Rectangle"/>
              <p:cNvSpPr/>
              <p:nvPr/>
            </p:nvSpPr>
            <p:spPr>
              <a:xfrm>
                <a:off x="0" y="0"/>
                <a:ext cx="371171" cy="15799"/>
              </a:xfrm>
              <a:prstGeom prst="rect">
                <a:avLst/>
              </a:prstGeom>
              <a:solidFill>
                <a:srgbClr val="0069B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313" name="object 19"/>
            <p:cNvSpPr/>
            <p:nvPr/>
          </p:nvSpPr>
          <p:spPr>
            <a:xfrm>
              <a:off x="65663" y="315315"/>
              <a:ext cx="31458" cy="31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760" y="0"/>
                  </a:moveTo>
                  <a:lnTo>
                    <a:pt x="4796" y="0"/>
                  </a:lnTo>
                  <a:lnTo>
                    <a:pt x="0" y="4833"/>
                  </a:lnTo>
                  <a:lnTo>
                    <a:pt x="0" y="16766"/>
                  </a:lnTo>
                  <a:lnTo>
                    <a:pt x="4796" y="21600"/>
                  </a:lnTo>
                  <a:lnTo>
                    <a:pt x="16760" y="21600"/>
                  </a:lnTo>
                  <a:lnTo>
                    <a:pt x="21600" y="16766"/>
                  </a:lnTo>
                  <a:lnTo>
                    <a:pt x="21600" y="4833"/>
                  </a:lnTo>
                  <a:lnTo>
                    <a:pt x="16760" y="0"/>
                  </a:lnTo>
                  <a:close/>
                </a:path>
              </a:pathLst>
            </a:custGeom>
            <a:solidFill>
              <a:srgbClr val="FFD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23" name="object 20"/>
          <p:cNvGrpSpPr/>
          <p:nvPr/>
        </p:nvGrpSpPr>
        <p:grpSpPr>
          <a:xfrm>
            <a:off x="4580368" y="6908011"/>
            <a:ext cx="453899" cy="454534"/>
            <a:chOff x="0" y="0"/>
            <a:chExt cx="453898" cy="454533"/>
          </a:xfrm>
        </p:grpSpPr>
        <p:sp>
          <p:nvSpPr>
            <p:cNvPr id="315" name="object 21"/>
            <p:cNvSpPr/>
            <p:nvPr/>
          </p:nvSpPr>
          <p:spPr>
            <a:xfrm>
              <a:off x="-1" y="-1"/>
              <a:ext cx="453900" cy="454535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6" name="object 22"/>
            <p:cNvSpPr/>
            <p:nvPr/>
          </p:nvSpPr>
          <p:spPr>
            <a:xfrm>
              <a:off x="25564" y="72428"/>
              <a:ext cx="400609" cy="30254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7" name="object 23"/>
            <p:cNvSpPr/>
            <p:nvPr/>
          </p:nvSpPr>
          <p:spPr>
            <a:xfrm>
              <a:off x="40309" y="94056"/>
              <a:ext cx="371172" cy="15799"/>
            </a:xfrm>
            <a:prstGeom prst="rect">
              <a:avLst/>
            </a:prstGeom>
            <a:solidFill>
              <a:srgbClr val="0069B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8" name="object 24"/>
            <p:cNvSpPr/>
            <p:nvPr/>
          </p:nvSpPr>
          <p:spPr>
            <a:xfrm>
              <a:off x="40944" y="308800"/>
              <a:ext cx="63069" cy="44222"/>
            </a:xfrm>
            <a:prstGeom prst="rect">
              <a:avLst/>
            </a:prstGeom>
            <a:solidFill>
              <a:srgbClr val="C5C5C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321" name="object 25"/>
            <p:cNvGrpSpPr/>
            <p:nvPr/>
          </p:nvGrpSpPr>
          <p:grpSpPr>
            <a:xfrm>
              <a:off x="40309" y="125666"/>
              <a:ext cx="371172" cy="47346"/>
              <a:chOff x="0" y="0"/>
              <a:chExt cx="371170" cy="47345"/>
            </a:xfrm>
          </p:grpSpPr>
          <p:sp>
            <p:nvSpPr>
              <p:cNvPr id="319" name="Rectangle"/>
              <p:cNvSpPr/>
              <p:nvPr/>
            </p:nvSpPr>
            <p:spPr>
              <a:xfrm>
                <a:off x="0" y="31572"/>
                <a:ext cx="371171" cy="15774"/>
              </a:xfrm>
              <a:prstGeom prst="rect">
                <a:avLst/>
              </a:prstGeom>
              <a:solidFill>
                <a:srgbClr val="0069B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20" name="Rectangle"/>
              <p:cNvSpPr/>
              <p:nvPr/>
            </p:nvSpPr>
            <p:spPr>
              <a:xfrm>
                <a:off x="0" y="0"/>
                <a:ext cx="371171" cy="15799"/>
              </a:xfrm>
              <a:prstGeom prst="rect">
                <a:avLst/>
              </a:prstGeom>
              <a:solidFill>
                <a:srgbClr val="0069B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322" name="object 26"/>
            <p:cNvSpPr/>
            <p:nvPr/>
          </p:nvSpPr>
          <p:spPr>
            <a:xfrm>
              <a:off x="65670" y="315316"/>
              <a:ext cx="31458" cy="31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760" y="0"/>
                  </a:moveTo>
                  <a:lnTo>
                    <a:pt x="4796" y="0"/>
                  </a:lnTo>
                  <a:lnTo>
                    <a:pt x="0" y="4833"/>
                  </a:lnTo>
                  <a:lnTo>
                    <a:pt x="0" y="16757"/>
                  </a:lnTo>
                  <a:lnTo>
                    <a:pt x="4796" y="21600"/>
                  </a:lnTo>
                  <a:lnTo>
                    <a:pt x="16760" y="21600"/>
                  </a:lnTo>
                  <a:lnTo>
                    <a:pt x="21600" y="16757"/>
                  </a:lnTo>
                  <a:lnTo>
                    <a:pt x="21600" y="4833"/>
                  </a:lnTo>
                  <a:lnTo>
                    <a:pt x="16760" y="0"/>
                  </a:lnTo>
                  <a:close/>
                </a:path>
              </a:pathLst>
            </a:custGeom>
            <a:solidFill>
              <a:srgbClr val="FFD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352" name="object 27"/>
          <p:cNvGrpSpPr/>
          <p:nvPr/>
        </p:nvGrpSpPr>
        <p:grpSpPr>
          <a:xfrm>
            <a:off x="916215" y="3001872"/>
            <a:ext cx="454508" cy="454507"/>
            <a:chOff x="0" y="0"/>
            <a:chExt cx="454506" cy="454506"/>
          </a:xfrm>
        </p:grpSpPr>
        <p:sp>
          <p:nvSpPr>
            <p:cNvPr id="324" name="object 28"/>
            <p:cNvSpPr/>
            <p:nvPr/>
          </p:nvSpPr>
          <p:spPr>
            <a:xfrm>
              <a:off x="0" y="0"/>
              <a:ext cx="454507" cy="454507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5" name="object 29"/>
            <p:cNvSpPr/>
            <p:nvPr/>
          </p:nvSpPr>
          <p:spPr>
            <a:xfrm>
              <a:off x="40424" y="35065"/>
              <a:ext cx="373698" cy="38439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6" name="object 30"/>
            <p:cNvSpPr/>
            <p:nvPr/>
          </p:nvSpPr>
          <p:spPr>
            <a:xfrm>
              <a:off x="66116" y="60630"/>
              <a:ext cx="323101" cy="50458"/>
            </a:xfrm>
            <a:prstGeom prst="rect">
              <a:avLst/>
            </a:prstGeom>
            <a:solidFill>
              <a:srgbClr val="6C586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331" name="object 31"/>
            <p:cNvGrpSpPr/>
            <p:nvPr/>
          </p:nvGrpSpPr>
          <p:grpSpPr>
            <a:xfrm>
              <a:off x="115912" y="71145"/>
              <a:ext cx="221337" cy="30303"/>
              <a:chOff x="0" y="0"/>
              <a:chExt cx="221335" cy="30301"/>
            </a:xfrm>
          </p:grpSpPr>
          <p:sp>
            <p:nvSpPr>
              <p:cNvPr id="327" name="Forme"/>
              <p:cNvSpPr/>
              <p:nvPr/>
            </p:nvSpPr>
            <p:spPr>
              <a:xfrm>
                <a:off x="0" y="0"/>
                <a:ext cx="30277" cy="303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798"/>
                    </a:moveTo>
                    <a:lnTo>
                      <a:pt x="16762" y="0"/>
                    </a:lnTo>
                    <a:lnTo>
                      <a:pt x="4838" y="0"/>
                    </a:lnTo>
                    <a:lnTo>
                      <a:pt x="0" y="4798"/>
                    </a:lnTo>
                    <a:lnTo>
                      <a:pt x="0" y="16748"/>
                    </a:lnTo>
                    <a:lnTo>
                      <a:pt x="4838" y="21600"/>
                    </a:lnTo>
                    <a:lnTo>
                      <a:pt x="16762" y="21600"/>
                    </a:lnTo>
                    <a:lnTo>
                      <a:pt x="21600" y="16748"/>
                    </a:lnTo>
                    <a:lnTo>
                      <a:pt x="21600" y="4798"/>
                    </a:lnTo>
                    <a:close/>
                  </a:path>
                </a:pathLst>
              </a:custGeom>
              <a:solidFill>
                <a:srgbClr val="FFD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28" name="Forme"/>
              <p:cNvSpPr/>
              <p:nvPr/>
            </p:nvSpPr>
            <p:spPr>
              <a:xfrm>
                <a:off x="63665" y="0"/>
                <a:ext cx="30303" cy="303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798"/>
                    </a:moveTo>
                    <a:lnTo>
                      <a:pt x="16783" y="0"/>
                    </a:lnTo>
                    <a:lnTo>
                      <a:pt x="4834" y="0"/>
                    </a:lnTo>
                    <a:lnTo>
                      <a:pt x="0" y="4798"/>
                    </a:lnTo>
                    <a:lnTo>
                      <a:pt x="0" y="16748"/>
                    </a:lnTo>
                    <a:lnTo>
                      <a:pt x="4834" y="21600"/>
                    </a:lnTo>
                    <a:lnTo>
                      <a:pt x="16783" y="21600"/>
                    </a:lnTo>
                    <a:lnTo>
                      <a:pt x="21600" y="16748"/>
                    </a:lnTo>
                    <a:lnTo>
                      <a:pt x="21600" y="4798"/>
                    </a:lnTo>
                    <a:close/>
                  </a:path>
                </a:pathLst>
              </a:custGeom>
              <a:solidFill>
                <a:srgbClr val="FFD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29" name="Forme"/>
              <p:cNvSpPr/>
              <p:nvPr/>
            </p:nvSpPr>
            <p:spPr>
              <a:xfrm>
                <a:off x="127368" y="0"/>
                <a:ext cx="30303" cy="303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798"/>
                    </a:moveTo>
                    <a:lnTo>
                      <a:pt x="16766" y="0"/>
                    </a:lnTo>
                    <a:lnTo>
                      <a:pt x="4816" y="0"/>
                    </a:lnTo>
                    <a:lnTo>
                      <a:pt x="0" y="4798"/>
                    </a:lnTo>
                    <a:lnTo>
                      <a:pt x="0" y="16748"/>
                    </a:lnTo>
                    <a:lnTo>
                      <a:pt x="4816" y="21600"/>
                    </a:lnTo>
                    <a:lnTo>
                      <a:pt x="16766" y="21600"/>
                    </a:lnTo>
                    <a:lnTo>
                      <a:pt x="21600" y="16748"/>
                    </a:lnTo>
                    <a:lnTo>
                      <a:pt x="21600" y="4798"/>
                    </a:lnTo>
                    <a:close/>
                  </a:path>
                </a:pathLst>
              </a:custGeom>
              <a:solidFill>
                <a:srgbClr val="FFD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30" name="Forme"/>
              <p:cNvSpPr/>
              <p:nvPr/>
            </p:nvSpPr>
            <p:spPr>
              <a:xfrm>
                <a:off x="191033" y="0"/>
                <a:ext cx="30303" cy="303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798"/>
                    </a:moveTo>
                    <a:lnTo>
                      <a:pt x="16766" y="0"/>
                    </a:lnTo>
                    <a:lnTo>
                      <a:pt x="4834" y="0"/>
                    </a:lnTo>
                    <a:lnTo>
                      <a:pt x="0" y="4798"/>
                    </a:lnTo>
                    <a:lnTo>
                      <a:pt x="0" y="16748"/>
                    </a:lnTo>
                    <a:lnTo>
                      <a:pt x="4834" y="21600"/>
                    </a:lnTo>
                    <a:lnTo>
                      <a:pt x="16766" y="21600"/>
                    </a:lnTo>
                    <a:lnTo>
                      <a:pt x="21600" y="16748"/>
                    </a:lnTo>
                    <a:lnTo>
                      <a:pt x="21600" y="4798"/>
                    </a:lnTo>
                    <a:close/>
                  </a:path>
                </a:pathLst>
              </a:custGeom>
              <a:solidFill>
                <a:srgbClr val="FFD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332" name="object 32"/>
            <p:cNvSpPr/>
            <p:nvPr/>
          </p:nvSpPr>
          <p:spPr>
            <a:xfrm>
              <a:off x="66116" y="165309"/>
              <a:ext cx="323101" cy="12701"/>
            </a:xfrm>
            <a:prstGeom prst="rect">
              <a:avLst/>
            </a:prstGeom>
            <a:solidFill>
              <a:srgbClr val="56565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3" name="object 33"/>
            <p:cNvSpPr/>
            <p:nvPr/>
          </p:nvSpPr>
          <p:spPr>
            <a:xfrm>
              <a:off x="66116" y="186061"/>
              <a:ext cx="323101" cy="12701"/>
            </a:xfrm>
            <a:prstGeom prst="rect">
              <a:avLst/>
            </a:prstGeom>
            <a:solidFill>
              <a:srgbClr val="6E6E6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4" name="object 34"/>
            <p:cNvSpPr/>
            <p:nvPr/>
          </p:nvSpPr>
          <p:spPr>
            <a:xfrm>
              <a:off x="66116" y="227577"/>
              <a:ext cx="323101" cy="12701"/>
            </a:xfrm>
            <a:prstGeom prst="rect">
              <a:avLst/>
            </a:prstGeom>
            <a:solidFill>
              <a:srgbClr val="85858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5" name="object 35"/>
            <p:cNvSpPr/>
            <p:nvPr/>
          </p:nvSpPr>
          <p:spPr>
            <a:xfrm>
              <a:off x="66116" y="248329"/>
              <a:ext cx="323101" cy="12701"/>
            </a:xfrm>
            <a:prstGeom prst="rect">
              <a:avLst/>
            </a:prstGeom>
            <a:solidFill>
              <a:srgbClr val="92919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6" name="object 36"/>
            <p:cNvSpPr/>
            <p:nvPr/>
          </p:nvSpPr>
          <p:spPr>
            <a:xfrm>
              <a:off x="66116" y="269093"/>
              <a:ext cx="323101" cy="12701"/>
            </a:xfrm>
            <a:prstGeom prst="rect">
              <a:avLst/>
            </a:prstGeom>
            <a:solidFill>
              <a:srgbClr val="9C9B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7" name="object 37"/>
            <p:cNvSpPr/>
            <p:nvPr/>
          </p:nvSpPr>
          <p:spPr>
            <a:xfrm>
              <a:off x="66116" y="289833"/>
              <a:ext cx="323101" cy="12701"/>
            </a:xfrm>
            <a:prstGeom prst="rect">
              <a:avLst/>
            </a:prstGeom>
            <a:solidFill>
              <a:srgbClr val="A7A6A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8" name="object 38"/>
            <p:cNvSpPr/>
            <p:nvPr/>
          </p:nvSpPr>
          <p:spPr>
            <a:xfrm>
              <a:off x="66116" y="310635"/>
              <a:ext cx="323101" cy="12701"/>
            </a:xfrm>
            <a:prstGeom prst="rect">
              <a:avLst/>
            </a:prstGeom>
            <a:solidFill>
              <a:srgbClr val="B0B0B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9" name="object 39"/>
            <p:cNvSpPr/>
            <p:nvPr/>
          </p:nvSpPr>
          <p:spPr>
            <a:xfrm>
              <a:off x="66116" y="331349"/>
              <a:ext cx="323101" cy="12701"/>
            </a:xfrm>
            <a:prstGeom prst="rect">
              <a:avLst/>
            </a:prstGeom>
            <a:solidFill>
              <a:srgbClr val="BBBBB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0" name="object 40"/>
            <p:cNvSpPr/>
            <p:nvPr/>
          </p:nvSpPr>
          <p:spPr>
            <a:xfrm>
              <a:off x="66116" y="352126"/>
              <a:ext cx="323101" cy="12701"/>
            </a:xfrm>
            <a:prstGeom prst="rect">
              <a:avLst/>
            </a:prstGeom>
            <a:solidFill>
              <a:srgbClr val="C5C5C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341" name="object 41" descr="object 41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9796" y="193929"/>
              <a:ext cx="204653" cy="1351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51" name="object 42"/>
            <p:cNvGrpSpPr/>
            <p:nvPr/>
          </p:nvGrpSpPr>
          <p:grpSpPr>
            <a:xfrm>
              <a:off x="66116" y="175685"/>
              <a:ext cx="323101" cy="178747"/>
              <a:chOff x="0" y="0"/>
              <a:chExt cx="323099" cy="178746"/>
            </a:xfrm>
          </p:grpSpPr>
          <p:sp>
            <p:nvSpPr>
              <p:cNvPr id="342" name="Rectangle"/>
              <p:cNvSpPr/>
              <p:nvPr/>
            </p:nvSpPr>
            <p:spPr>
              <a:xfrm>
                <a:off x="0" y="166046"/>
                <a:ext cx="323100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43" name="Rectangle"/>
              <p:cNvSpPr/>
              <p:nvPr/>
            </p:nvSpPr>
            <p:spPr>
              <a:xfrm>
                <a:off x="0" y="145319"/>
                <a:ext cx="323100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44" name="Rectangle"/>
              <p:cNvSpPr/>
              <p:nvPr/>
            </p:nvSpPr>
            <p:spPr>
              <a:xfrm>
                <a:off x="0" y="124555"/>
                <a:ext cx="323100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45" name="Rectangle"/>
              <p:cNvSpPr/>
              <p:nvPr/>
            </p:nvSpPr>
            <p:spPr>
              <a:xfrm>
                <a:off x="0" y="103784"/>
                <a:ext cx="323100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46" name="Rectangle"/>
              <p:cNvSpPr/>
              <p:nvPr/>
            </p:nvSpPr>
            <p:spPr>
              <a:xfrm>
                <a:off x="0" y="83026"/>
                <a:ext cx="323100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47" name="Rectangle"/>
              <p:cNvSpPr/>
              <p:nvPr/>
            </p:nvSpPr>
            <p:spPr>
              <a:xfrm>
                <a:off x="0" y="62261"/>
                <a:ext cx="323100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48" name="Rectangle"/>
              <p:cNvSpPr/>
              <p:nvPr/>
            </p:nvSpPr>
            <p:spPr>
              <a:xfrm>
                <a:off x="0" y="41509"/>
                <a:ext cx="323100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49" name="Rectangle"/>
              <p:cNvSpPr/>
              <p:nvPr/>
            </p:nvSpPr>
            <p:spPr>
              <a:xfrm>
                <a:off x="0" y="20764"/>
                <a:ext cx="323100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50" name="Rectangle"/>
              <p:cNvSpPr/>
              <p:nvPr/>
            </p:nvSpPr>
            <p:spPr>
              <a:xfrm>
                <a:off x="0" y="0"/>
                <a:ext cx="323100" cy="127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grpSp>
        <p:nvGrpSpPr>
          <p:cNvPr id="366" name="object 43"/>
          <p:cNvGrpSpPr/>
          <p:nvPr/>
        </p:nvGrpSpPr>
        <p:grpSpPr>
          <a:xfrm>
            <a:off x="916215" y="4008690"/>
            <a:ext cx="454483" cy="454445"/>
            <a:chOff x="0" y="0"/>
            <a:chExt cx="454481" cy="454443"/>
          </a:xfrm>
        </p:grpSpPr>
        <p:sp>
          <p:nvSpPr>
            <p:cNvPr id="353" name="object 44"/>
            <p:cNvSpPr/>
            <p:nvPr/>
          </p:nvSpPr>
          <p:spPr>
            <a:xfrm>
              <a:off x="0" y="0"/>
              <a:ext cx="454482" cy="454444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4" name="object 45"/>
            <p:cNvSpPr/>
            <p:nvPr/>
          </p:nvSpPr>
          <p:spPr>
            <a:xfrm>
              <a:off x="40386" y="28346"/>
              <a:ext cx="373698" cy="39773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5" name="object 46"/>
            <p:cNvSpPr/>
            <p:nvPr/>
          </p:nvSpPr>
          <p:spPr>
            <a:xfrm>
              <a:off x="66115" y="346926"/>
              <a:ext cx="323064" cy="50483"/>
            </a:xfrm>
            <a:prstGeom prst="rect">
              <a:avLst/>
            </a:prstGeom>
            <a:solidFill>
              <a:srgbClr val="6C586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360" name="object 47"/>
            <p:cNvGrpSpPr/>
            <p:nvPr/>
          </p:nvGrpSpPr>
          <p:grpSpPr>
            <a:xfrm>
              <a:off x="114757" y="356997"/>
              <a:ext cx="223608" cy="32042"/>
              <a:chOff x="0" y="0"/>
              <a:chExt cx="223607" cy="32041"/>
            </a:xfrm>
          </p:grpSpPr>
          <p:sp>
            <p:nvSpPr>
              <p:cNvPr id="356" name="Forme"/>
              <p:cNvSpPr/>
              <p:nvPr/>
            </p:nvSpPr>
            <p:spPr>
              <a:xfrm>
                <a:off x="0" y="1764"/>
                <a:ext cx="30276" cy="302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47"/>
                    </a:moveTo>
                    <a:lnTo>
                      <a:pt x="16762" y="0"/>
                    </a:lnTo>
                    <a:lnTo>
                      <a:pt x="4820" y="0"/>
                    </a:lnTo>
                    <a:lnTo>
                      <a:pt x="0" y="4847"/>
                    </a:lnTo>
                    <a:lnTo>
                      <a:pt x="0" y="16762"/>
                    </a:lnTo>
                    <a:lnTo>
                      <a:pt x="4820" y="21600"/>
                    </a:lnTo>
                    <a:lnTo>
                      <a:pt x="16762" y="21600"/>
                    </a:lnTo>
                    <a:lnTo>
                      <a:pt x="21600" y="16762"/>
                    </a:lnTo>
                    <a:lnTo>
                      <a:pt x="21600" y="4847"/>
                    </a:lnTo>
                    <a:close/>
                  </a:path>
                </a:pathLst>
              </a:custGeom>
              <a:solidFill>
                <a:srgbClr val="FFD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57" name="Forme"/>
              <p:cNvSpPr/>
              <p:nvPr/>
            </p:nvSpPr>
            <p:spPr>
              <a:xfrm>
                <a:off x="63689" y="875"/>
                <a:ext cx="30278" cy="303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34"/>
                    </a:moveTo>
                    <a:lnTo>
                      <a:pt x="16762" y="0"/>
                    </a:lnTo>
                    <a:lnTo>
                      <a:pt x="4838" y="0"/>
                    </a:lnTo>
                    <a:lnTo>
                      <a:pt x="0" y="4834"/>
                    </a:lnTo>
                    <a:lnTo>
                      <a:pt x="0" y="16766"/>
                    </a:lnTo>
                    <a:lnTo>
                      <a:pt x="4838" y="21600"/>
                    </a:lnTo>
                    <a:lnTo>
                      <a:pt x="16762" y="21600"/>
                    </a:lnTo>
                    <a:lnTo>
                      <a:pt x="21600" y="16766"/>
                    </a:lnTo>
                    <a:lnTo>
                      <a:pt x="21600" y="4834"/>
                    </a:lnTo>
                    <a:close/>
                  </a:path>
                </a:pathLst>
              </a:custGeom>
              <a:solidFill>
                <a:srgbClr val="FFD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58" name="Forme"/>
              <p:cNvSpPr/>
              <p:nvPr/>
            </p:nvSpPr>
            <p:spPr>
              <a:xfrm>
                <a:off x="131380" y="0"/>
                <a:ext cx="30303" cy="303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16"/>
                    </a:moveTo>
                    <a:lnTo>
                      <a:pt x="16766" y="0"/>
                    </a:lnTo>
                    <a:lnTo>
                      <a:pt x="4834" y="0"/>
                    </a:lnTo>
                    <a:lnTo>
                      <a:pt x="0" y="4816"/>
                    </a:lnTo>
                    <a:lnTo>
                      <a:pt x="0" y="16766"/>
                    </a:lnTo>
                    <a:lnTo>
                      <a:pt x="4834" y="21600"/>
                    </a:lnTo>
                    <a:lnTo>
                      <a:pt x="16766" y="21600"/>
                    </a:lnTo>
                    <a:lnTo>
                      <a:pt x="21600" y="16766"/>
                    </a:lnTo>
                    <a:lnTo>
                      <a:pt x="21600" y="4816"/>
                    </a:lnTo>
                    <a:close/>
                  </a:path>
                </a:pathLst>
              </a:custGeom>
              <a:solidFill>
                <a:srgbClr val="FFD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59" name="Forme"/>
              <p:cNvSpPr/>
              <p:nvPr/>
            </p:nvSpPr>
            <p:spPr>
              <a:xfrm>
                <a:off x="193305" y="24"/>
                <a:ext cx="30303" cy="302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02"/>
                    </a:moveTo>
                    <a:lnTo>
                      <a:pt x="16766" y="0"/>
                    </a:lnTo>
                    <a:lnTo>
                      <a:pt x="4817" y="0"/>
                    </a:lnTo>
                    <a:lnTo>
                      <a:pt x="0" y="4802"/>
                    </a:lnTo>
                    <a:lnTo>
                      <a:pt x="0" y="16762"/>
                    </a:lnTo>
                    <a:lnTo>
                      <a:pt x="4817" y="21600"/>
                    </a:lnTo>
                    <a:lnTo>
                      <a:pt x="16766" y="21600"/>
                    </a:lnTo>
                    <a:lnTo>
                      <a:pt x="21600" y="16762"/>
                    </a:lnTo>
                    <a:lnTo>
                      <a:pt x="21600" y="4802"/>
                    </a:lnTo>
                    <a:close/>
                  </a:path>
                </a:pathLst>
              </a:custGeom>
              <a:solidFill>
                <a:srgbClr val="FFD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361" name="object 48"/>
            <p:cNvSpPr/>
            <p:nvPr/>
          </p:nvSpPr>
          <p:spPr>
            <a:xfrm>
              <a:off x="66217" y="56820"/>
              <a:ext cx="323190" cy="272644"/>
            </a:xfrm>
            <a:prstGeom prst="rect">
              <a:avLst/>
            </a:prstGeom>
            <a:solidFill>
              <a:srgbClr val="B0B0B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362" name="object 49" descr="object 49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8152" y="69685"/>
              <a:ext cx="131319" cy="13126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3" name="object 50" descr="object 50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43301" y="184886"/>
              <a:ext cx="131293" cy="13126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4" name="object 51" descr="object 51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69034" y="83325"/>
              <a:ext cx="80811" cy="807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5" name="object 52" descr="object 52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2870" y="221716"/>
              <a:ext cx="80811" cy="808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81" name="object 53"/>
          <p:cNvGrpSpPr/>
          <p:nvPr/>
        </p:nvGrpSpPr>
        <p:grpSpPr>
          <a:xfrm>
            <a:off x="2736874" y="4008678"/>
            <a:ext cx="454445" cy="454482"/>
            <a:chOff x="0" y="0"/>
            <a:chExt cx="454443" cy="454481"/>
          </a:xfrm>
        </p:grpSpPr>
        <p:sp>
          <p:nvSpPr>
            <p:cNvPr id="367" name="object 54"/>
            <p:cNvSpPr/>
            <p:nvPr/>
          </p:nvSpPr>
          <p:spPr>
            <a:xfrm>
              <a:off x="0" y="0"/>
              <a:ext cx="454444" cy="454482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8" name="object 55"/>
            <p:cNvSpPr/>
            <p:nvPr/>
          </p:nvSpPr>
          <p:spPr>
            <a:xfrm>
              <a:off x="41834" y="32398"/>
              <a:ext cx="370715" cy="38967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9" name="object 56"/>
            <p:cNvSpPr/>
            <p:nvPr/>
          </p:nvSpPr>
          <p:spPr>
            <a:xfrm>
              <a:off x="66624" y="57709"/>
              <a:ext cx="320637" cy="50103"/>
            </a:xfrm>
            <a:prstGeom prst="rect">
              <a:avLst/>
            </a:prstGeom>
            <a:solidFill>
              <a:srgbClr val="BBBBB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374" name="object 57"/>
            <p:cNvGrpSpPr/>
            <p:nvPr/>
          </p:nvGrpSpPr>
          <p:grpSpPr>
            <a:xfrm>
              <a:off x="79235" y="67767"/>
              <a:ext cx="297054" cy="30036"/>
              <a:chOff x="0" y="0"/>
              <a:chExt cx="297053" cy="30035"/>
            </a:xfrm>
          </p:grpSpPr>
          <p:sp>
            <p:nvSpPr>
              <p:cNvPr id="370" name="Forme"/>
              <p:cNvSpPr/>
              <p:nvPr/>
            </p:nvSpPr>
            <p:spPr>
              <a:xfrm>
                <a:off x="0" y="0"/>
                <a:ext cx="30036" cy="300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13"/>
                    </a:moveTo>
                    <a:lnTo>
                      <a:pt x="16741" y="0"/>
                    </a:lnTo>
                    <a:lnTo>
                      <a:pt x="4813" y="0"/>
                    </a:lnTo>
                    <a:lnTo>
                      <a:pt x="0" y="4813"/>
                    </a:lnTo>
                    <a:lnTo>
                      <a:pt x="0" y="16759"/>
                    </a:lnTo>
                    <a:lnTo>
                      <a:pt x="4813" y="21600"/>
                    </a:lnTo>
                    <a:lnTo>
                      <a:pt x="16741" y="21600"/>
                    </a:lnTo>
                    <a:lnTo>
                      <a:pt x="21600" y="16759"/>
                    </a:lnTo>
                    <a:lnTo>
                      <a:pt x="21600" y="4813"/>
                    </a:lnTo>
                    <a:close/>
                  </a:path>
                </a:pathLst>
              </a:custGeom>
              <a:solidFill>
                <a:srgbClr val="B70D8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71" name="Forme"/>
              <p:cNvSpPr/>
              <p:nvPr/>
            </p:nvSpPr>
            <p:spPr>
              <a:xfrm>
                <a:off x="41948" y="0"/>
                <a:ext cx="30036" cy="300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31"/>
                    </a:moveTo>
                    <a:lnTo>
                      <a:pt x="16769" y="0"/>
                    </a:lnTo>
                    <a:lnTo>
                      <a:pt x="4841" y="0"/>
                    </a:lnTo>
                    <a:lnTo>
                      <a:pt x="0" y="4831"/>
                    </a:lnTo>
                    <a:lnTo>
                      <a:pt x="0" y="16787"/>
                    </a:lnTo>
                    <a:lnTo>
                      <a:pt x="4841" y="21600"/>
                    </a:lnTo>
                    <a:lnTo>
                      <a:pt x="16769" y="21600"/>
                    </a:lnTo>
                    <a:lnTo>
                      <a:pt x="21600" y="16787"/>
                    </a:lnTo>
                    <a:lnTo>
                      <a:pt x="21600" y="4831"/>
                    </a:lnTo>
                    <a:close/>
                  </a:path>
                </a:pathLst>
              </a:custGeom>
              <a:solidFill>
                <a:srgbClr val="B70D8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72" name="Forme"/>
              <p:cNvSpPr/>
              <p:nvPr/>
            </p:nvSpPr>
            <p:spPr>
              <a:xfrm>
                <a:off x="225031" y="0"/>
                <a:ext cx="30062" cy="300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13"/>
                    </a:moveTo>
                    <a:lnTo>
                      <a:pt x="16772" y="0"/>
                    </a:lnTo>
                    <a:lnTo>
                      <a:pt x="4809" y="0"/>
                    </a:lnTo>
                    <a:lnTo>
                      <a:pt x="0" y="4813"/>
                    </a:lnTo>
                    <a:lnTo>
                      <a:pt x="0" y="16759"/>
                    </a:lnTo>
                    <a:lnTo>
                      <a:pt x="4809" y="21600"/>
                    </a:lnTo>
                    <a:lnTo>
                      <a:pt x="16772" y="21600"/>
                    </a:lnTo>
                    <a:lnTo>
                      <a:pt x="21600" y="16759"/>
                    </a:lnTo>
                    <a:lnTo>
                      <a:pt x="21600" y="4813"/>
                    </a:lnTo>
                    <a:close/>
                  </a:path>
                </a:pathLst>
              </a:custGeom>
              <a:solidFill>
                <a:srgbClr val="B70D8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73" name="Forme"/>
              <p:cNvSpPr/>
              <p:nvPr/>
            </p:nvSpPr>
            <p:spPr>
              <a:xfrm>
                <a:off x="267017" y="0"/>
                <a:ext cx="30037" cy="300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31"/>
                    </a:moveTo>
                    <a:lnTo>
                      <a:pt x="16768" y="0"/>
                    </a:lnTo>
                    <a:lnTo>
                      <a:pt x="4841" y="0"/>
                    </a:lnTo>
                    <a:lnTo>
                      <a:pt x="0" y="4831"/>
                    </a:lnTo>
                    <a:lnTo>
                      <a:pt x="0" y="16787"/>
                    </a:lnTo>
                    <a:lnTo>
                      <a:pt x="4841" y="21600"/>
                    </a:lnTo>
                    <a:lnTo>
                      <a:pt x="16768" y="21600"/>
                    </a:lnTo>
                    <a:lnTo>
                      <a:pt x="21600" y="16787"/>
                    </a:lnTo>
                    <a:lnTo>
                      <a:pt x="21600" y="4831"/>
                    </a:lnTo>
                    <a:close/>
                  </a:path>
                </a:pathLst>
              </a:custGeom>
              <a:solidFill>
                <a:srgbClr val="B70D8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375" name="object 58"/>
            <p:cNvSpPr/>
            <p:nvPr/>
          </p:nvSpPr>
          <p:spPr>
            <a:xfrm>
              <a:off x="100000" y="136665"/>
              <a:ext cx="254343" cy="25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7" y="0"/>
                  </a:moveTo>
                  <a:lnTo>
                    <a:pt x="6595" y="849"/>
                  </a:lnTo>
                  <a:lnTo>
                    <a:pt x="3163" y="3164"/>
                  </a:lnTo>
                  <a:lnTo>
                    <a:pt x="849" y="6599"/>
                  </a:lnTo>
                  <a:lnTo>
                    <a:pt x="0" y="10805"/>
                  </a:lnTo>
                  <a:lnTo>
                    <a:pt x="849" y="15006"/>
                  </a:lnTo>
                  <a:lnTo>
                    <a:pt x="3163" y="18438"/>
                  </a:lnTo>
                  <a:lnTo>
                    <a:pt x="6595" y="20752"/>
                  </a:lnTo>
                  <a:lnTo>
                    <a:pt x="10797" y="21600"/>
                  </a:lnTo>
                  <a:lnTo>
                    <a:pt x="15002" y="20752"/>
                  </a:lnTo>
                  <a:lnTo>
                    <a:pt x="18436" y="18438"/>
                  </a:lnTo>
                  <a:lnTo>
                    <a:pt x="20751" y="15006"/>
                  </a:lnTo>
                  <a:lnTo>
                    <a:pt x="21600" y="10805"/>
                  </a:lnTo>
                  <a:lnTo>
                    <a:pt x="20751" y="6599"/>
                  </a:lnTo>
                  <a:lnTo>
                    <a:pt x="18436" y="3164"/>
                  </a:lnTo>
                  <a:lnTo>
                    <a:pt x="15002" y="849"/>
                  </a:lnTo>
                  <a:lnTo>
                    <a:pt x="10797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376" name="object 59" descr="object 59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37008" y="173660"/>
              <a:ext cx="180353" cy="18039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79" name="object 60"/>
            <p:cNvGrpSpPr/>
            <p:nvPr/>
          </p:nvGrpSpPr>
          <p:grpSpPr>
            <a:xfrm>
              <a:off x="98082" y="131611"/>
              <a:ext cx="258142" cy="258141"/>
              <a:chOff x="0" y="0"/>
              <a:chExt cx="258141" cy="258140"/>
            </a:xfrm>
          </p:grpSpPr>
          <p:sp>
            <p:nvSpPr>
              <p:cNvPr id="377" name="Forme"/>
              <p:cNvSpPr/>
              <p:nvPr/>
            </p:nvSpPr>
            <p:spPr>
              <a:xfrm>
                <a:off x="0" y="0"/>
                <a:ext cx="147827" cy="2581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858" y="0"/>
                    </a:moveTo>
                    <a:lnTo>
                      <a:pt x="11525" y="850"/>
                    </a:lnTo>
                    <a:lnTo>
                      <a:pt x="5530" y="3168"/>
                    </a:lnTo>
                    <a:lnTo>
                      <a:pt x="1484" y="6602"/>
                    </a:lnTo>
                    <a:lnTo>
                      <a:pt x="0" y="10803"/>
                    </a:lnTo>
                    <a:lnTo>
                      <a:pt x="1484" y="15001"/>
                    </a:lnTo>
                    <a:lnTo>
                      <a:pt x="5530" y="18434"/>
                    </a:lnTo>
                    <a:lnTo>
                      <a:pt x="11525" y="20750"/>
                    </a:lnTo>
                    <a:lnTo>
                      <a:pt x="18858" y="21600"/>
                    </a:lnTo>
                    <a:lnTo>
                      <a:pt x="21600" y="21282"/>
                    </a:lnTo>
                    <a:lnTo>
                      <a:pt x="18858" y="21282"/>
                    </a:lnTo>
                    <a:lnTo>
                      <a:pt x="11740" y="20457"/>
                    </a:lnTo>
                    <a:lnTo>
                      <a:pt x="5922" y="18209"/>
                    </a:lnTo>
                    <a:lnTo>
                      <a:pt x="1996" y="14878"/>
                    </a:lnTo>
                    <a:lnTo>
                      <a:pt x="555" y="10803"/>
                    </a:lnTo>
                    <a:lnTo>
                      <a:pt x="1996" y="6726"/>
                    </a:lnTo>
                    <a:lnTo>
                      <a:pt x="5922" y="3392"/>
                    </a:lnTo>
                    <a:lnTo>
                      <a:pt x="11740" y="1141"/>
                    </a:lnTo>
                    <a:lnTo>
                      <a:pt x="18858" y="315"/>
                    </a:lnTo>
                    <a:lnTo>
                      <a:pt x="21571" y="315"/>
                    </a:lnTo>
                    <a:lnTo>
                      <a:pt x="18858" y="0"/>
                    </a:lnTo>
                    <a:close/>
                  </a:path>
                </a:pathLst>
              </a:custGeom>
              <a:solidFill>
                <a:srgbClr val="BBBBB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78" name="Forme"/>
              <p:cNvSpPr/>
              <p:nvPr/>
            </p:nvSpPr>
            <p:spPr>
              <a:xfrm>
                <a:off x="129057" y="3758"/>
                <a:ext cx="129085" cy="2505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108" y="0"/>
                    </a:moveTo>
                    <a:lnTo>
                      <a:pt x="0" y="0"/>
                    </a:lnTo>
                    <a:lnTo>
                      <a:pt x="8157" y="851"/>
                    </a:lnTo>
                    <a:lnTo>
                      <a:pt x="14823" y="3170"/>
                    </a:lnTo>
                    <a:lnTo>
                      <a:pt x="19321" y="6605"/>
                    </a:lnTo>
                    <a:lnTo>
                      <a:pt x="20971" y="10805"/>
                    </a:lnTo>
                    <a:lnTo>
                      <a:pt x="19321" y="15002"/>
                    </a:lnTo>
                    <a:lnTo>
                      <a:pt x="14823" y="18434"/>
                    </a:lnTo>
                    <a:lnTo>
                      <a:pt x="8157" y="20750"/>
                    </a:lnTo>
                    <a:lnTo>
                      <a:pt x="0" y="21600"/>
                    </a:lnTo>
                    <a:lnTo>
                      <a:pt x="3141" y="21600"/>
                    </a:lnTo>
                    <a:lnTo>
                      <a:pt x="8402" y="21052"/>
                    </a:lnTo>
                    <a:lnTo>
                      <a:pt x="15268" y="18665"/>
                    </a:lnTo>
                    <a:lnTo>
                      <a:pt x="19901" y="15130"/>
                    </a:lnTo>
                    <a:lnTo>
                      <a:pt x="21600" y="10805"/>
                    </a:lnTo>
                    <a:lnTo>
                      <a:pt x="19901" y="6477"/>
                    </a:lnTo>
                    <a:lnTo>
                      <a:pt x="15268" y="2939"/>
                    </a:lnTo>
                    <a:lnTo>
                      <a:pt x="8402" y="552"/>
                    </a:lnTo>
                    <a:lnTo>
                      <a:pt x="3108" y="0"/>
                    </a:lnTo>
                    <a:close/>
                  </a:path>
                </a:pathLst>
              </a:custGeom>
              <a:solidFill>
                <a:srgbClr val="BBBBB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pic>
          <p:nvPicPr>
            <p:cNvPr id="380" name="object 61" descr="object 61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33832" y="167361"/>
              <a:ext cx="186640" cy="18667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88" name="object 62"/>
          <p:cNvGrpSpPr/>
          <p:nvPr/>
        </p:nvGrpSpPr>
        <p:grpSpPr>
          <a:xfrm>
            <a:off x="2736875" y="3001872"/>
            <a:ext cx="446876" cy="454507"/>
            <a:chOff x="0" y="0"/>
            <a:chExt cx="446875" cy="454506"/>
          </a:xfrm>
        </p:grpSpPr>
        <p:sp>
          <p:nvSpPr>
            <p:cNvPr id="382" name="object 63"/>
            <p:cNvSpPr/>
            <p:nvPr/>
          </p:nvSpPr>
          <p:spPr>
            <a:xfrm>
              <a:off x="0" y="0"/>
              <a:ext cx="446876" cy="454507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3" name="object 64"/>
            <p:cNvSpPr/>
            <p:nvPr/>
          </p:nvSpPr>
          <p:spPr>
            <a:xfrm>
              <a:off x="72351" y="79971"/>
              <a:ext cx="294515" cy="29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9" y="0"/>
                  </a:moveTo>
                  <a:lnTo>
                    <a:pt x="7385" y="551"/>
                  </a:lnTo>
                  <a:lnTo>
                    <a:pt x="4420" y="2084"/>
                  </a:lnTo>
                  <a:lnTo>
                    <a:pt x="2083" y="4422"/>
                  </a:lnTo>
                  <a:lnTo>
                    <a:pt x="550" y="7386"/>
                  </a:lnTo>
                  <a:lnTo>
                    <a:pt x="0" y="10800"/>
                  </a:lnTo>
                  <a:lnTo>
                    <a:pt x="550" y="14213"/>
                  </a:lnTo>
                  <a:lnTo>
                    <a:pt x="2083" y="17177"/>
                  </a:lnTo>
                  <a:lnTo>
                    <a:pt x="4420" y="19516"/>
                  </a:lnTo>
                  <a:lnTo>
                    <a:pt x="7385" y="21049"/>
                  </a:lnTo>
                  <a:lnTo>
                    <a:pt x="10799" y="21600"/>
                  </a:lnTo>
                  <a:lnTo>
                    <a:pt x="14212" y="21049"/>
                  </a:lnTo>
                  <a:lnTo>
                    <a:pt x="17177" y="19516"/>
                  </a:lnTo>
                  <a:lnTo>
                    <a:pt x="19515" y="17177"/>
                  </a:lnTo>
                  <a:lnTo>
                    <a:pt x="21049" y="14213"/>
                  </a:lnTo>
                  <a:lnTo>
                    <a:pt x="21600" y="10800"/>
                  </a:lnTo>
                  <a:lnTo>
                    <a:pt x="21049" y="7386"/>
                  </a:lnTo>
                  <a:lnTo>
                    <a:pt x="19515" y="4422"/>
                  </a:lnTo>
                  <a:lnTo>
                    <a:pt x="17177" y="2084"/>
                  </a:lnTo>
                  <a:lnTo>
                    <a:pt x="14212" y="551"/>
                  </a:lnTo>
                  <a:lnTo>
                    <a:pt x="10799" y="0"/>
                  </a:lnTo>
                  <a:close/>
                </a:path>
              </a:pathLst>
            </a:custGeom>
            <a:solidFill>
              <a:srgbClr val="CFCFC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4" name="object 65"/>
            <p:cNvSpPr/>
            <p:nvPr/>
          </p:nvSpPr>
          <p:spPr>
            <a:xfrm>
              <a:off x="72351" y="79971"/>
              <a:ext cx="294515" cy="29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9" y="21600"/>
                  </a:moveTo>
                  <a:lnTo>
                    <a:pt x="14212" y="21049"/>
                  </a:lnTo>
                  <a:lnTo>
                    <a:pt x="17177" y="19516"/>
                  </a:lnTo>
                  <a:lnTo>
                    <a:pt x="19515" y="17177"/>
                  </a:lnTo>
                  <a:lnTo>
                    <a:pt x="21049" y="14213"/>
                  </a:lnTo>
                  <a:lnTo>
                    <a:pt x="21600" y="10800"/>
                  </a:lnTo>
                  <a:lnTo>
                    <a:pt x="21049" y="7386"/>
                  </a:lnTo>
                  <a:lnTo>
                    <a:pt x="19515" y="4422"/>
                  </a:lnTo>
                  <a:lnTo>
                    <a:pt x="17177" y="2084"/>
                  </a:lnTo>
                  <a:lnTo>
                    <a:pt x="14212" y="551"/>
                  </a:lnTo>
                  <a:lnTo>
                    <a:pt x="10799" y="0"/>
                  </a:lnTo>
                  <a:lnTo>
                    <a:pt x="7385" y="551"/>
                  </a:lnTo>
                  <a:lnTo>
                    <a:pt x="4420" y="2084"/>
                  </a:lnTo>
                  <a:lnTo>
                    <a:pt x="2083" y="4422"/>
                  </a:lnTo>
                  <a:lnTo>
                    <a:pt x="550" y="7386"/>
                  </a:lnTo>
                  <a:lnTo>
                    <a:pt x="0" y="10800"/>
                  </a:lnTo>
                  <a:lnTo>
                    <a:pt x="550" y="14213"/>
                  </a:lnTo>
                  <a:lnTo>
                    <a:pt x="2083" y="17177"/>
                  </a:lnTo>
                  <a:lnTo>
                    <a:pt x="4420" y="19516"/>
                  </a:lnTo>
                  <a:lnTo>
                    <a:pt x="7385" y="21049"/>
                  </a:lnTo>
                  <a:lnTo>
                    <a:pt x="10799" y="21600"/>
                  </a:lnTo>
                  <a:close/>
                </a:path>
              </a:pathLst>
            </a:custGeom>
            <a:noFill/>
            <a:ln w="5080" cap="flat">
              <a:solidFill>
                <a:srgbClr val="6E6E6D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385" name="object 66" descr="object 66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10317" y="194329"/>
              <a:ext cx="65812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6" name="object 67" descr="object 67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266948" y="194329"/>
              <a:ext cx="65824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7" name="object 68" descr="object 68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186657" y="104540"/>
              <a:ext cx="65851" cy="658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95" name="object 69"/>
          <p:cNvGrpSpPr/>
          <p:nvPr/>
        </p:nvGrpSpPr>
        <p:grpSpPr>
          <a:xfrm>
            <a:off x="3648430" y="3001872"/>
            <a:ext cx="446876" cy="454507"/>
            <a:chOff x="0" y="0"/>
            <a:chExt cx="446875" cy="454506"/>
          </a:xfrm>
        </p:grpSpPr>
        <p:sp>
          <p:nvSpPr>
            <p:cNvPr id="389" name="object 70"/>
            <p:cNvSpPr/>
            <p:nvPr/>
          </p:nvSpPr>
          <p:spPr>
            <a:xfrm>
              <a:off x="0" y="0"/>
              <a:ext cx="446876" cy="454507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0" name="object 71"/>
            <p:cNvSpPr/>
            <p:nvPr/>
          </p:nvSpPr>
          <p:spPr>
            <a:xfrm>
              <a:off x="72351" y="79971"/>
              <a:ext cx="294515" cy="29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9" y="0"/>
                  </a:moveTo>
                  <a:lnTo>
                    <a:pt x="7385" y="551"/>
                  </a:lnTo>
                  <a:lnTo>
                    <a:pt x="4420" y="2084"/>
                  </a:lnTo>
                  <a:lnTo>
                    <a:pt x="2083" y="4422"/>
                  </a:lnTo>
                  <a:lnTo>
                    <a:pt x="550" y="7386"/>
                  </a:lnTo>
                  <a:lnTo>
                    <a:pt x="0" y="10800"/>
                  </a:lnTo>
                  <a:lnTo>
                    <a:pt x="550" y="14213"/>
                  </a:lnTo>
                  <a:lnTo>
                    <a:pt x="2083" y="17177"/>
                  </a:lnTo>
                  <a:lnTo>
                    <a:pt x="4420" y="19516"/>
                  </a:lnTo>
                  <a:lnTo>
                    <a:pt x="7385" y="21049"/>
                  </a:lnTo>
                  <a:lnTo>
                    <a:pt x="10799" y="21600"/>
                  </a:lnTo>
                  <a:lnTo>
                    <a:pt x="14212" y="21049"/>
                  </a:lnTo>
                  <a:lnTo>
                    <a:pt x="17177" y="19516"/>
                  </a:lnTo>
                  <a:lnTo>
                    <a:pt x="19515" y="17177"/>
                  </a:lnTo>
                  <a:lnTo>
                    <a:pt x="21049" y="14213"/>
                  </a:lnTo>
                  <a:lnTo>
                    <a:pt x="21600" y="10800"/>
                  </a:lnTo>
                  <a:lnTo>
                    <a:pt x="21049" y="7386"/>
                  </a:lnTo>
                  <a:lnTo>
                    <a:pt x="19515" y="4422"/>
                  </a:lnTo>
                  <a:lnTo>
                    <a:pt x="17177" y="2084"/>
                  </a:lnTo>
                  <a:lnTo>
                    <a:pt x="14212" y="551"/>
                  </a:lnTo>
                  <a:lnTo>
                    <a:pt x="10799" y="0"/>
                  </a:lnTo>
                  <a:close/>
                </a:path>
              </a:pathLst>
            </a:custGeom>
            <a:solidFill>
              <a:srgbClr val="CFCFC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1" name="object 72"/>
            <p:cNvSpPr/>
            <p:nvPr/>
          </p:nvSpPr>
          <p:spPr>
            <a:xfrm>
              <a:off x="72351" y="79971"/>
              <a:ext cx="294515" cy="29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9" y="21600"/>
                  </a:moveTo>
                  <a:lnTo>
                    <a:pt x="14212" y="21049"/>
                  </a:lnTo>
                  <a:lnTo>
                    <a:pt x="17177" y="19516"/>
                  </a:lnTo>
                  <a:lnTo>
                    <a:pt x="19515" y="17177"/>
                  </a:lnTo>
                  <a:lnTo>
                    <a:pt x="21049" y="14213"/>
                  </a:lnTo>
                  <a:lnTo>
                    <a:pt x="21600" y="10800"/>
                  </a:lnTo>
                  <a:lnTo>
                    <a:pt x="21049" y="7386"/>
                  </a:lnTo>
                  <a:lnTo>
                    <a:pt x="19515" y="4422"/>
                  </a:lnTo>
                  <a:lnTo>
                    <a:pt x="17177" y="2084"/>
                  </a:lnTo>
                  <a:lnTo>
                    <a:pt x="14212" y="551"/>
                  </a:lnTo>
                  <a:lnTo>
                    <a:pt x="10799" y="0"/>
                  </a:lnTo>
                  <a:lnTo>
                    <a:pt x="7385" y="551"/>
                  </a:lnTo>
                  <a:lnTo>
                    <a:pt x="4420" y="2084"/>
                  </a:lnTo>
                  <a:lnTo>
                    <a:pt x="2083" y="4422"/>
                  </a:lnTo>
                  <a:lnTo>
                    <a:pt x="550" y="7386"/>
                  </a:lnTo>
                  <a:lnTo>
                    <a:pt x="0" y="10800"/>
                  </a:lnTo>
                  <a:lnTo>
                    <a:pt x="550" y="14213"/>
                  </a:lnTo>
                  <a:lnTo>
                    <a:pt x="2083" y="17177"/>
                  </a:lnTo>
                  <a:lnTo>
                    <a:pt x="4420" y="19516"/>
                  </a:lnTo>
                  <a:lnTo>
                    <a:pt x="7385" y="21049"/>
                  </a:lnTo>
                  <a:lnTo>
                    <a:pt x="10799" y="21600"/>
                  </a:lnTo>
                  <a:close/>
                </a:path>
              </a:pathLst>
            </a:custGeom>
            <a:noFill/>
            <a:ln w="5080" cap="flat">
              <a:solidFill>
                <a:srgbClr val="6E6E6D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392" name="object 73" descr="object 73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110318" y="194329"/>
              <a:ext cx="65812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93" name="object 74" descr="object 74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266935" y="194329"/>
              <a:ext cx="65824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94" name="object 75" descr="object 75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186658" y="104540"/>
              <a:ext cx="65851" cy="658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02" name="object 76"/>
          <p:cNvGrpSpPr/>
          <p:nvPr/>
        </p:nvGrpSpPr>
        <p:grpSpPr>
          <a:xfrm>
            <a:off x="4563033" y="3001872"/>
            <a:ext cx="446876" cy="454507"/>
            <a:chOff x="0" y="0"/>
            <a:chExt cx="446875" cy="454506"/>
          </a:xfrm>
        </p:grpSpPr>
        <p:sp>
          <p:nvSpPr>
            <p:cNvPr id="396" name="object 77"/>
            <p:cNvSpPr/>
            <p:nvPr/>
          </p:nvSpPr>
          <p:spPr>
            <a:xfrm>
              <a:off x="0" y="0"/>
              <a:ext cx="446876" cy="454507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7" name="object 78"/>
            <p:cNvSpPr/>
            <p:nvPr/>
          </p:nvSpPr>
          <p:spPr>
            <a:xfrm>
              <a:off x="72364" y="79971"/>
              <a:ext cx="294515" cy="29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9" y="0"/>
                  </a:moveTo>
                  <a:lnTo>
                    <a:pt x="7385" y="551"/>
                  </a:lnTo>
                  <a:lnTo>
                    <a:pt x="4420" y="2084"/>
                  </a:lnTo>
                  <a:lnTo>
                    <a:pt x="2083" y="4422"/>
                  </a:lnTo>
                  <a:lnTo>
                    <a:pt x="550" y="7386"/>
                  </a:lnTo>
                  <a:lnTo>
                    <a:pt x="0" y="10800"/>
                  </a:lnTo>
                  <a:lnTo>
                    <a:pt x="550" y="14213"/>
                  </a:lnTo>
                  <a:lnTo>
                    <a:pt x="2083" y="17177"/>
                  </a:lnTo>
                  <a:lnTo>
                    <a:pt x="4420" y="19516"/>
                  </a:lnTo>
                  <a:lnTo>
                    <a:pt x="7385" y="21049"/>
                  </a:lnTo>
                  <a:lnTo>
                    <a:pt x="10799" y="21600"/>
                  </a:lnTo>
                  <a:lnTo>
                    <a:pt x="14212" y="21049"/>
                  </a:lnTo>
                  <a:lnTo>
                    <a:pt x="17177" y="19516"/>
                  </a:lnTo>
                  <a:lnTo>
                    <a:pt x="19515" y="17177"/>
                  </a:lnTo>
                  <a:lnTo>
                    <a:pt x="21049" y="14213"/>
                  </a:lnTo>
                  <a:lnTo>
                    <a:pt x="21600" y="10800"/>
                  </a:lnTo>
                  <a:lnTo>
                    <a:pt x="21049" y="7386"/>
                  </a:lnTo>
                  <a:lnTo>
                    <a:pt x="19515" y="4422"/>
                  </a:lnTo>
                  <a:lnTo>
                    <a:pt x="17177" y="2084"/>
                  </a:lnTo>
                  <a:lnTo>
                    <a:pt x="14212" y="551"/>
                  </a:lnTo>
                  <a:lnTo>
                    <a:pt x="10799" y="0"/>
                  </a:lnTo>
                  <a:close/>
                </a:path>
              </a:pathLst>
            </a:custGeom>
            <a:solidFill>
              <a:srgbClr val="CFCFC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8" name="object 79"/>
            <p:cNvSpPr/>
            <p:nvPr/>
          </p:nvSpPr>
          <p:spPr>
            <a:xfrm>
              <a:off x="72364" y="79971"/>
              <a:ext cx="294515" cy="29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9" y="21600"/>
                  </a:moveTo>
                  <a:lnTo>
                    <a:pt x="14212" y="21049"/>
                  </a:lnTo>
                  <a:lnTo>
                    <a:pt x="17177" y="19516"/>
                  </a:lnTo>
                  <a:lnTo>
                    <a:pt x="19515" y="17177"/>
                  </a:lnTo>
                  <a:lnTo>
                    <a:pt x="21049" y="14213"/>
                  </a:lnTo>
                  <a:lnTo>
                    <a:pt x="21600" y="10800"/>
                  </a:lnTo>
                  <a:lnTo>
                    <a:pt x="21049" y="7386"/>
                  </a:lnTo>
                  <a:lnTo>
                    <a:pt x="19515" y="4422"/>
                  </a:lnTo>
                  <a:lnTo>
                    <a:pt x="17177" y="2084"/>
                  </a:lnTo>
                  <a:lnTo>
                    <a:pt x="14212" y="551"/>
                  </a:lnTo>
                  <a:lnTo>
                    <a:pt x="10799" y="0"/>
                  </a:lnTo>
                  <a:lnTo>
                    <a:pt x="7385" y="551"/>
                  </a:lnTo>
                  <a:lnTo>
                    <a:pt x="4420" y="2084"/>
                  </a:lnTo>
                  <a:lnTo>
                    <a:pt x="2083" y="4422"/>
                  </a:lnTo>
                  <a:lnTo>
                    <a:pt x="550" y="7386"/>
                  </a:lnTo>
                  <a:lnTo>
                    <a:pt x="0" y="10800"/>
                  </a:lnTo>
                  <a:lnTo>
                    <a:pt x="550" y="14213"/>
                  </a:lnTo>
                  <a:lnTo>
                    <a:pt x="2083" y="17177"/>
                  </a:lnTo>
                  <a:lnTo>
                    <a:pt x="4420" y="19516"/>
                  </a:lnTo>
                  <a:lnTo>
                    <a:pt x="7385" y="21049"/>
                  </a:lnTo>
                  <a:lnTo>
                    <a:pt x="10799" y="21600"/>
                  </a:lnTo>
                  <a:close/>
                </a:path>
              </a:pathLst>
            </a:custGeom>
            <a:noFill/>
            <a:ln w="5080" cap="flat">
              <a:solidFill>
                <a:srgbClr val="6E6E6D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399" name="object 80" descr="object 80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10318" y="194329"/>
              <a:ext cx="65812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00" name="object 81" descr="object 81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266948" y="194329"/>
              <a:ext cx="65824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01" name="object 82" descr="object 82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186670" y="104540"/>
              <a:ext cx="65851" cy="658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09" name="object 83"/>
          <p:cNvGrpSpPr/>
          <p:nvPr/>
        </p:nvGrpSpPr>
        <p:grpSpPr>
          <a:xfrm>
            <a:off x="916533" y="6899820"/>
            <a:ext cx="446875" cy="454508"/>
            <a:chOff x="0" y="0"/>
            <a:chExt cx="446873" cy="454506"/>
          </a:xfrm>
        </p:grpSpPr>
        <p:sp>
          <p:nvSpPr>
            <p:cNvPr id="403" name="object 84"/>
            <p:cNvSpPr/>
            <p:nvPr/>
          </p:nvSpPr>
          <p:spPr>
            <a:xfrm>
              <a:off x="0" y="0"/>
              <a:ext cx="446874" cy="454507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4" name="object 85"/>
            <p:cNvSpPr/>
            <p:nvPr/>
          </p:nvSpPr>
          <p:spPr>
            <a:xfrm>
              <a:off x="72352" y="79959"/>
              <a:ext cx="294513" cy="294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9" y="0"/>
                  </a:moveTo>
                  <a:lnTo>
                    <a:pt x="7385" y="551"/>
                  </a:lnTo>
                  <a:lnTo>
                    <a:pt x="4420" y="2084"/>
                  </a:lnTo>
                  <a:lnTo>
                    <a:pt x="2083" y="4422"/>
                  </a:lnTo>
                  <a:lnTo>
                    <a:pt x="550" y="7386"/>
                  </a:lnTo>
                  <a:lnTo>
                    <a:pt x="0" y="10800"/>
                  </a:lnTo>
                  <a:lnTo>
                    <a:pt x="550" y="14213"/>
                  </a:lnTo>
                  <a:lnTo>
                    <a:pt x="2083" y="17177"/>
                  </a:lnTo>
                  <a:lnTo>
                    <a:pt x="4420" y="19516"/>
                  </a:lnTo>
                  <a:lnTo>
                    <a:pt x="7385" y="21049"/>
                  </a:lnTo>
                  <a:lnTo>
                    <a:pt x="10799" y="21600"/>
                  </a:lnTo>
                  <a:lnTo>
                    <a:pt x="14212" y="21049"/>
                  </a:lnTo>
                  <a:lnTo>
                    <a:pt x="17177" y="19516"/>
                  </a:lnTo>
                  <a:lnTo>
                    <a:pt x="19515" y="17177"/>
                  </a:lnTo>
                  <a:lnTo>
                    <a:pt x="21049" y="14213"/>
                  </a:lnTo>
                  <a:lnTo>
                    <a:pt x="21600" y="10800"/>
                  </a:lnTo>
                  <a:lnTo>
                    <a:pt x="21049" y="7386"/>
                  </a:lnTo>
                  <a:lnTo>
                    <a:pt x="19515" y="4422"/>
                  </a:lnTo>
                  <a:lnTo>
                    <a:pt x="17177" y="2084"/>
                  </a:lnTo>
                  <a:lnTo>
                    <a:pt x="14212" y="551"/>
                  </a:lnTo>
                  <a:lnTo>
                    <a:pt x="10799" y="0"/>
                  </a:lnTo>
                  <a:close/>
                </a:path>
              </a:pathLst>
            </a:custGeom>
            <a:solidFill>
              <a:srgbClr val="CFCFC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5" name="object 86"/>
            <p:cNvSpPr/>
            <p:nvPr/>
          </p:nvSpPr>
          <p:spPr>
            <a:xfrm>
              <a:off x="72352" y="79959"/>
              <a:ext cx="294513" cy="294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9" y="21600"/>
                  </a:moveTo>
                  <a:lnTo>
                    <a:pt x="14212" y="21049"/>
                  </a:lnTo>
                  <a:lnTo>
                    <a:pt x="17177" y="19516"/>
                  </a:lnTo>
                  <a:lnTo>
                    <a:pt x="19515" y="17177"/>
                  </a:lnTo>
                  <a:lnTo>
                    <a:pt x="21049" y="14213"/>
                  </a:lnTo>
                  <a:lnTo>
                    <a:pt x="21600" y="10800"/>
                  </a:lnTo>
                  <a:lnTo>
                    <a:pt x="21049" y="7386"/>
                  </a:lnTo>
                  <a:lnTo>
                    <a:pt x="19515" y="4422"/>
                  </a:lnTo>
                  <a:lnTo>
                    <a:pt x="17177" y="2084"/>
                  </a:lnTo>
                  <a:lnTo>
                    <a:pt x="14212" y="551"/>
                  </a:lnTo>
                  <a:lnTo>
                    <a:pt x="10799" y="0"/>
                  </a:lnTo>
                  <a:lnTo>
                    <a:pt x="7385" y="551"/>
                  </a:lnTo>
                  <a:lnTo>
                    <a:pt x="4420" y="2084"/>
                  </a:lnTo>
                  <a:lnTo>
                    <a:pt x="2083" y="4422"/>
                  </a:lnTo>
                  <a:lnTo>
                    <a:pt x="550" y="7386"/>
                  </a:lnTo>
                  <a:lnTo>
                    <a:pt x="0" y="10800"/>
                  </a:lnTo>
                  <a:lnTo>
                    <a:pt x="550" y="14213"/>
                  </a:lnTo>
                  <a:lnTo>
                    <a:pt x="2083" y="17177"/>
                  </a:lnTo>
                  <a:lnTo>
                    <a:pt x="4420" y="19516"/>
                  </a:lnTo>
                  <a:lnTo>
                    <a:pt x="7385" y="21049"/>
                  </a:lnTo>
                  <a:lnTo>
                    <a:pt x="10799" y="21600"/>
                  </a:lnTo>
                  <a:close/>
                </a:path>
              </a:pathLst>
            </a:custGeom>
            <a:noFill/>
            <a:ln w="5080" cap="flat">
              <a:solidFill>
                <a:srgbClr val="6E6E6D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406" name="object 87" descr="object 87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110315" y="194329"/>
              <a:ext cx="65812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07" name="object 88" descr="object 88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266940" y="194329"/>
              <a:ext cx="65825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08" name="object 89" descr="object 89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186659" y="104527"/>
              <a:ext cx="65850" cy="658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22" name="object 90"/>
          <p:cNvGrpSpPr/>
          <p:nvPr/>
        </p:nvGrpSpPr>
        <p:grpSpPr>
          <a:xfrm>
            <a:off x="3648418" y="4008678"/>
            <a:ext cx="454482" cy="454482"/>
            <a:chOff x="0" y="0"/>
            <a:chExt cx="454481" cy="454481"/>
          </a:xfrm>
        </p:grpSpPr>
        <p:sp>
          <p:nvSpPr>
            <p:cNvPr id="410" name="object 91"/>
            <p:cNvSpPr/>
            <p:nvPr/>
          </p:nvSpPr>
          <p:spPr>
            <a:xfrm>
              <a:off x="0" y="0"/>
              <a:ext cx="454482" cy="454482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417" name="object 92"/>
            <p:cNvGrpSpPr/>
            <p:nvPr/>
          </p:nvGrpSpPr>
          <p:grpSpPr>
            <a:xfrm>
              <a:off x="45516" y="103111"/>
              <a:ext cx="363488" cy="319127"/>
              <a:chOff x="0" y="0"/>
              <a:chExt cx="363487" cy="319125"/>
            </a:xfrm>
          </p:grpSpPr>
          <p:sp>
            <p:nvSpPr>
              <p:cNvPr id="411" name="Rectangle"/>
              <p:cNvSpPr/>
              <p:nvPr/>
            </p:nvSpPr>
            <p:spPr>
              <a:xfrm>
                <a:off x="0" y="126276"/>
                <a:ext cx="40425" cy="20295"/>
              </a:xfrm>
              <a:prstGeom prst="rect">
                <a:avLst/>
              </a:pr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12" name="Forme"/>
              <p:cNvSpPr/>
              <p:nvPr/>
            </p:nvSpPr>
            <p:spPr>
              <a:xfrm>
                <a:off x="47053" y="0"/>
                <a:ext cx="42838" cy="42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4419"/>
                    </a:moveTo>
                    <a:lnTo>
                      <a:pt x="7211" y="0"/>
                    </a:lnTo>
                    <a:lnTo>
                      <a:pt x="0" y="7180"/>
                    </a:lnTo>
                    <a:lnTo>
                      <a:pt x="14377" y="21600"/>
                    </a:lnTo>
                    <a:lnTo>
                      <a:pt x="21600" y="14419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13" name="Forme"/>
              <p:cNvSpPr/>
              <p:nvPr/>
            </p:nvSpPr>
            <p:spPr>
              <a:xfrm>
                <a:off x="47929" y="230289"/>
                <a:ext cx="42711" cy="429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7130"/>
                    </a:moveTo>
                    <a:lnTo>
                      <a:pt x="14310" y="0"/>
                    </a:lnTo>
                    <a:lnTo>
                      <a:pt x="0" y="14496"/>
                    </a:lnTo>
                    <a:lnTo>
                      <a:pt x="7271" y="21600"/>
                    </a:lnTo>
                    <a:lnTo>
                      <a:pt x="21600" y="7130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14" name="Rectangle"/>
              <p:cNvSpPr/>
              <p:nvPr/>
            </p:nvSpPr>
            <p:spPr>
              <a:xfrm>
                <a:off x="171627" y="278739"/>
                <a:ext cx="20207" cy="40387"/>
              </a:xfrm>
              <a:prstGeom prst="rect">
                <a:avLst/>
              </a:pr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15" name="Forme"/>
              <p:cNvSpPr/>
              <p:nvPr/>
            </p:nvSpPr>
            <p:spPr>
              <a:xfrm>
                <a:off x="276034" y="230162"/>
                <a:ext cx="42978" cy="42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4285"/>
                    </a:moveTo>
                    <a:lnTo>
                      <a:pt x="7130" y="0"/>
                    </a:lnTo>
                    <a:lnTo>
                      <a:pt x="0" y="7296"/>
                    </a:lnTo>
                    <a:lnTo>
                      <a:pt x="14502" y="21600"/>
                    </a:lnTo>
                    <a:lnTo>
                      <a:pt x="21600" y="14285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16" name="Forme"/>
              <p:cNvSpPr/>
              <p:nvPr/>
            </p:nvSpPr>
            <p:spPr>
              <a:xfrm>
                <a:off x="323011" y="125514"/>
                <a:ext cx="40477" cy="203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412"/>
                    </a:moveTo>
                    <a:lnTo>
                      <a:pt x="21553" y="0"/>
                    </a:lnTo>
                    <a:lnTo>
                      <a:pt x="0" y="121"/>
                    </a:lnTo>
                    <a:lnTo>
                      <a:pt x="47" y="21600"/>
                    </a:lnTo>
                    <a:lnTo>
                      <a:pt x="21600" y="21412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pic>
          <p:nvPicPr>
            <p:cNvPr id="418" name="object 93" descr="object 93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168097" y="32221"/>
              <a:ext cx="118238" cy="862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19" name="object 94"/>
            <p:cNvSpPr/>
            <p:nvPr/>
          </p:nvSpPr>
          <p:spPr>
            <a:xfrm>
              <a:off x="320916" y="106998"/>
              <a:ext cx="43054" cy="42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515" y="0"/>
                  </a:moveTo>
                  <a:lnTo>
                    <a:pt x="0" y="14228"/>
                  </a:lnTo>
                  <a:lnTo>
                    <a:pt x="7041" y="21600"/>
                  </a:lnTo>
                  <a:lnTo>
                    <a:pt x="21600" y="7320"/>
                  </a:lnTo>
                  <a:lnTo>
                    <a:pt x="14515" y="0"/>
                  </a:lnTo>
                  <a:close/>
                </a:path>
              </a:pathLst>
            </a:custGeom>
            <a:solidFill>
              <a:srgbClr val="FFD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0" name="object 95"/>
            <p:cNvSpPr/>
            <p:nvPr/>
          </p:nvSpPr>
          <p:spPr>
            <a:xfrm>
              <a:off x="106756" y="118466"/>
              <a:ext cx="242380" cy="243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28"/>
                  </a:moveTo>
                  <a:lnTo>
                    <a:pt x="21144" y="7722"/>
                  </a:lnTo>
                  <a:lnTo>
                    <a:pt x="19867" y="4972"/>
                  </a:lnTo>
                  <a:lnTo>
                    <a:pt x="17899" y="2710"/>
                  </a:lnTo>
                  <a:lnTo>
                    <a:pt x="15375" y="1068"/>
                  </a:lnTo>
                  <a:lnTo>
                    <a:pt x="14509" y="1068"/>
                  </a:lnTo>
                  <a:lnTo>
                    <a:pt x="15428" y="10"/>
                  </a:lnTo>
                  <a:lnTo>
                    <a:pt x="6266" y="0"/>
                  </a:lnTo>
                  <a:lnTo>
                    <a:pt x="7206" y="1068"/>
                  </a:lnTo>
                  <a:lnTo>
                    <a:pt x="6225" y="1068"/>
                  </a:lnTo>
                  <a:lnTo>
                    <a:pt x="3700" y="2710"/>
                  </a:lnTo>
                  <a:lnTo>
                    <a:pt x="1733" y="4972"/>
                  </a:lnTo>
                  <a:lnTo>
                    <a:pt x="455" y="7722"/>
                  </a:lnTo>
                  <a:lnTo>
                    <a:pt x="0" y="10828"/>
                  </a:lnTo>
                  <a:lnTo>
                    <a:pt x="848" y="15021"/>
                  </a:lnTo>
                  <a:lnTo>
                    <a:pt x="3162" y="18445"/>
                  </a:lnTo>
                  <a:lnTo>
                    <a:pt x="6596" y="20754"/>
                  </a:lnTo>
                  <a:lnTo>
                    <a:pt x="10801" y="21600"/>
                  </a:lnTo>
                  <a:lnTo>
                    <a:pt x="15004" y="20754"/>
                  </a:lnTo>
                  <a:lnTo>
                    <a:pt x="18437" y="18445"/>
                  </a:lnTo>
                  <a:lnTo>
                    <a:pt x="20751" y="15021"/>
                  </a:lnTo>
                  <a:lnTo>
                    <a:pt x="21600" y="10828"/>
                  </a:lnTo>
                  <a:close/>
                </a:path>
              </a:pathLst>
            </a:custGeom>
            <a:solidFill>
              <a:srgbClr val="FFF9D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1" name="object 96"/>
            <p:cNvSpPr/>
            <p:nvPr/>
          </p:nvSpPr>
          <p:spPr>
            <a:xfrm>
              <a:off x="95618" y="117780"/>
              <a:ext cx="264643" cy="254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21" y="0"/>
                  </a:moveTo>
                  <a:lnTo>
                    <a:pt x="14377" y="203"/>
                  </a:lnTo>
                  <a:lnTo>
                    <a:pt x="14167" y="678"/>
                  </a:lnTo>
                  <a:lnTo>
                    <a:pt x="13953" y="1148"/>
                  </a:lnTo>
                  <a:lnTo>
                    <a:pt x="14152" y="1711"/>
                  </a:lnTo>
                  <a:lnTo>
                    <a:pt x="14607" y="1931"/>
                  </a:lnTo>
                  <a:lnTo>
                    <a:pt x="16743" y="3391"/>
                  </a:lnTo>
                  <a:lnTo>
                    <a:pt x="18374" y="5381"/>
                  </a:lnTo>
                  <a:lnTo>
                    <a:pt x="19417" y="7759"/>
                  </a:lnTo>
                  <a:lnTo>
                    <a:pt x="19783" y="10387"/>
                  </a:lnTo>
                  <a:lnTo>
                    <a:pt x="19076" y="14015"/>
                  </a:lnTo>
                  <a:lnTo>
                    <a:pt x="17150" y="16980"/>
                  </a:lnTo>
                  <a:lnTo>
                    <a:pt x="14294" y="18981"/>
                  </a:lnTo>
                  <a:lnTo>
                    <a:pt x="10801" y="19715"/>
                  </a:lnTo>
                  <a:lnTo>
                    <a:pt x="7309" y="18981"/>
                  </a:lnTo>
                  <a:lnTo>
                    <a:pt x="4453" y="16980"/>
                  </a:lnTo>
                  <a:lnTo>
                    <a:pt x="2525" y="14015"/>
                  </a:lnTo>
                  <a:lnTo>
                    <a:pt x="1818" y="10387"/>
                  </a:lnTo>
                  <a:lnTo>
                    <a:pt x="2185" y="7759"/>
                  </a:lnTo>
                  <a:lnTo>
                    <a:pt x="3228" y="5381"/>
                  </a:lnTo>
                  <a:lnTo>
                    <a:pt x="4860" y="3391"/>
                  </a:lnTo>
                  <a:lnTo>
                    <a:pt x="6996" y="1931"/>
                  </a:lnTo>
                  <a:lnTo>
                    <a:pt x="7451" y="1711"/>
                  </a:lnTo>
                  <a:lnTo>
                    <a:pt x="7645" y="1148"/>
                  </a:lnTo>
                  <a:lnTo>
                    <a:pt x="7219" y="203"/>
                  </a:lnTo>
                  <a:lnTo>
                    <a:pt x="6682" y="0"/>
                  </a:lnTo>
                  <a:lnTo>
                    <a:pt x="6225" y="221"/>
                  </a:lnTo>
                  <a:lnTo>
                    <a:pt x="3658" y="1975"/>
                  </a:lnTo>
                  <a:lnTo>
                    <a:pt x="1695" y="4367"/>
                  </a:lnTo>
                  <a:lnTo>
                    <a:pt x="441" y="7227"/>
                  </a:lnTo>
                  <a:lnTo>
                    <a:pt x="0" y="10387"/>
                  </a:lnTo>
                  <a:lnTo>
                    <a:pt x="552" y="13929"/>
                  </a:lnTo>
                  <a:lnTo>
                    <a:pt x="2087" y="17006"/>
                  </a:lnTo>
                  <a:lnTo>
                    <a:pt x="4426" y="19435"/>
                  </a:lnTo>
                  <a:lnTo>
                    <a:pt x="7391" y="21028"/>
                  </a:lnTo>
                  <a:lnTo>
                    <a:pt x="10801" y="21600"/>
                  </a:lnTo>
                  <a:lnTo>
                    <a:pt x="14211" y="21028"/>
                  </a:lnTo>
                  <a:lnTo>
                    <a:pt x="17175" y="19435"/>
                  </a:lnTo>
                  <a:lnTo>
                    <a:pt x="19514" y="17006"/>
                  </a:lnTo>
                  <a:lnTo>
                    <a:pt x="21049" y="13929"/>
                  </a:lnTo>
                  <a:lnTo>
                    <a:pt x="21600" y="10387"/>
                  </a:lnTo>
                  <a:lnTo>
                    <a:pt x="21159" y="7227"/>
                  </a:lnTo>
                  <a:lnTo>
                    <a:pt x="19906" y="4367"/>
                  </a:lnTo>
                  <a:lnTo>
                    <a:pt x="17944" y="1975"/>
                  </a:lnTo>
                  <a:lnTo>
                    <a:pt x="15376" y="221"/>
                  </a:lnTo>
                  <a:lnTo>
                    <a:pt x="14921" y="0"/>
                  </a:lnTo>
                  <a:close/>
                </a:path>
              </a:pathLst>
            </a:custGeom>
            <a:solidFill>
              <a:srgbClr val="FFD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435" name="object 97"/>
          <p:cNvGrpSpPr/>
          <p:nvPr/>
        </p:nvGrpSpPr>
        <p:grpSpPr>
          <a:xfrm>
            <a:off x="4579785" y="4008678"/>
            <a:ext cx="454482" cy="454482"/>
            <a:chOff x="0" y="0"/>
            <a:chExt cx="454481" cy="454481"/>
          </a:xfrm>
        </p:grpSpPr>
        <p:sp>
          <p:nvSpPr>
            <p:cNvPr id="423" name="object 98"/>
            <p:cNvSpPr/>
            <p:nvPr/>
          </p:nvSpPr>
          <p:spPr>
            <a:xfrm>
              <a:off x="0" y="0"/>
              <a:ext cx="454482" cy="454482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430" name="object 99"/>
            <p:cNvGrpSpPr/>
            <p:nvPr/>
          </p:nvGrpSpPr>
          <p:grpSpPr>
            <a:xfrm>
              <a:off x="45517" y="103111"/>
              <a:ext cx="363488" cy="319127"/>
              <a:chOff x="0" y="0"/>
              <a:chExt cx="363487" cy="319125"/>
            </a:xfrm>
          </p:grpSpPr>
          <p:sp>
            <p:nvSpPr>
              <p:cNvPr id="424" name="Rectangle"/>
              <p:cNvSpPr/>
              <p:nvPr/>
            </p:nvSpPr>
            <p:spPr>
              <a:xfrm>
                <a:off x="0" y="126276"/>
                <a:ext cx="40425" cy="20295"/>
              </a:xfrm>
              <a:prstGeom prst="rect">
                <a:avLst/>
              </a:pr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25" name="Forme"/>
              <p:cNvSpPr/>
              <p:nvPr/>
            </p:nvSpPr>
            <p:spPr>
              <a:xfrm>
                <a:off x="47053" y="0"/>
                <a:ext cx="42838" cy="42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4419"/>
                    </a:moveTo>
                    <a:lnTo>
                      <a:pt x="7211" y="0"/>
                    </a:lnTo>
                    <a:lnTo>
                      <a:pt x="0" y="7180"/>
                    </a:lnTo>
                    <a:lnTo>
                      <a:pt x="14377" y="21600"/>
                    </a:lnTo>
                    <a:lnTo>
                      <a:pt x="21600" y="14419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26" name="Forme"/>
              <p:cNvSpPr/>
              <p:nvPr/>
            </p:nvSpPr>
            <p:spPr>
              <a:xfrm>
                <a:off x="47929" y="230289"/>
                <a:ext cx="42711" cy="429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7130"/>
                    </a:moveTo>
                    <a:lnTo>
                      <a:pt x="14310" y="0"/>
                    </a:lnTo>
                    <a:lnTo>
                      <a:pt x="0" y="14496"/>
                    </a:lnTo>
                    <a:lnTo>
                      <a:pt x="7271" y="21600"/>
                    </a:lnTo>
                    <a:lnTo>
                      <a:pt x="21600" y="7130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27" name="Rectangle"/>
              <p:cNvSpPr/>
              <p:nvPr/>
            </p:nvSpPr>
            <p:spPr>
              <a:xfrm>
                <a:off x="171640" y="278739"/>
                <a:ext cx="20207" cy="40387"/>
              </a:xfrm>
              <a:prstGeom prst="rect">
                <a:avLst/>
              </a:pr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28" name="Forme"/>
              <p:cNvSpPr/>
              <p:nvPr/>
            </p:nvSpPr>
            <p:spPr>
              <a:xfrm>
                <a:off x="276034" y="230162"/>
                <a:ext cx="42978" cy="42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4285"/>
                    </a:moveTo>
                    <a:lnTo>
                      <a:pt x="7130" y="0"/>
                    </a:lnTo>
                    <a:lnTo>
                      <a:pt x="0" y="7296"/>
                    </a:lnTo>
                    <a:lnTo>
                      <a:pt x="14502" y="21600"/>
                    </a:lnTo>
                    <a:lnTo>
                      <a:pt x="21600" y="14285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29" name="Forme"/>
              <p:cNvSpPr/>
              <p:nvPr/>
            </p:nvSpPr>
            <p:spPr>
              <a:xfrm>
                <a:off x="323011" y="125514"/>
                <a:ext cx="40477" cy="203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412"/>
                    </a:moveTo>
                    <a:lnTo>
                      <a:pt x="21553" y="0"/>
                    </a:lnTo>
                    <a:lnTo>
                      <a:pt x="0" y="121"/>
                    </a:lnTo>
                    <a:lnTo>
                      <a:pt x="47" y="21600"/>
                    </a:lnTo>
                    <a:lnTo>
                      <a:pt x="21600" y="21412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pic>
          <p:nvPicPr>
            <p:cNvPr id="431" name="object 100" descr="object 100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168084" y="32221"/>
              <a:ext cx="118238" cy="862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32" name="object 101"/>
            <p:cNvSpPr/>
            <p:nvPr/>
          </p:nvSpPr>
          <p:spPr>
            <a:xfrm>
              <a:off x="320929" y="106998"/>
              <a:ext cx="43054" cy="42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515" y="0"/>
                  </a:moveTo>
                  <a:lnTo>
                    <a:pt x="0" y="14228"/>
                  </a:lnTo>
                  <a:lnTo>
                    <a:pt x="7041" y="21600"/>
                  </a:lnTo>
                  <a:lnTo>
                    <a:pt x="21600" y="7320"/>
                  </a:lnTo>
                  <a:lnTo>
                    <a:pt x="14515" y="0"/>
                  </a:lnTo>
                  <a:close/>
                </a:path>
              </a:pathLst>
            </a:custGeom>
            <a:solidFill>
              <a:srgbClr val="FFD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33" name="object 102"/>
            <p:cNvSpPr/>
            <p:nvPr/>
          </p:nvSpPr>
          <p:spPr>
            <a:xfrm>
              <a:off x="106756" y="118466"/>
              <a:ext cx="242380" cy="243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28"/>
                  </a:moveTo>
                  <a:lnTo>
                    <a:pt x="21144" y="7722"/>
                  </a:lnTo>
                  <a:lnTo>
                    <a:pt x="19867" y="4972"/>
                  </a:lnTo>
                  <a:lnTo>
                    <a:pt x="17899" y="2710"/>
                  </a:lnTo>
                  <a:lnTo>
                    <a:pt x="15374" y="1068"/>
                  </a:lnTo>
                  <a:lnTo>
                    <a:pt x="14511" y="1068"/>
                  </a:lnTo>
                  <a:lnTo>
                    <a:pt x="15430" y="10"/>
                  </a:lnTo>
                  <a:lnTo>
                    <a:pt x="6267" y="0"/>
                  </a:lnTo>
                  <a:lnTo>
                    <a:pt x="7207" y="1068"/>
                  </a:lnTo>
                  <a:lnTo>
                    <a:pt x="6225" y="1068"/>
                  </a:lnTo>
                  <a:lnTo>
                    <a:pt x="3700" y="2710"/>
                  </a:lnTo>
                  <a:lnTo>
                    <a:pt x="1733" y="4972"/>
                  </a:lnTo>
                  <a:lnTo>
                    <a:pt x="455" y="7722"/>
                  </a:lnTo>
                  <a:lnTo>
                    <a:pt x="0" y="10828"/>
                  </a:lnTo>
                  <a:lnTo>
                    <a:pt x="848" y="15021"/>
                  </a:lnTo>
                  <a:lnTo>
                    <a:pt x="3162" y="18445"/>
                  </a:lnTo>
                  <a:lnTo>
                    <a:pt x="6596" y="20754"/>
                  </a:lnTo>
                  <a:lnTo>
                    <a:pt x="10801" y="21600"/>
                  </a:lnTo>
                  <a:lnTo>
                    <a:pt x="15004" y="20754"/>
                  </a:lnTo>
                  <a:lnTo>
                    <a:pt x="18437" y="18445"/>
                  </a:lnTo>
                  <a:lnTo>
                    <a:pt x="20751" y="15021"/>
                  </a:lnTo>
                  <a:lnTo>
                    <a:pt x="21600" y="10828"/>
                  </a:lnTo>
                  <a:close/>
                </a:path>
              </a:pathLst>
            </a:custGeom>
            <a:solidFill>
              <a:srgbClr val="FFF9D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34" name="object 103"/>
            <p:cNvSpPr/>
            <p:nvPr/>
          </p:nvSpPr>
          <p:spPr>
            <a:xfrm>
              <a:off x="95618" y="117780"/>
              <a:ext cx="264643" cy="254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21" y="0"/>
                  </a:moveTo>
                  <a:lnTo>
                    <a:pt x="14377" y="203"/>
                  </a:lnTo>
                  <a:lnTo>
                    <a:pt x="14167" y="678"/>
                  </a:lnTo>
                  <a:lnTo>
                    <a:pt x="13953" y="1148"/>
                  </a:lnTo>
                  <a:lnTo>
                    <a:pt x="14152" y="1711"/>
                  </a:lnTo>
                  <a:lnTo>
                    <a:pt x="14607" y="1931"/>
                  </a:lnTo>
                  <a:lnTo>
                    <a:pt x="16743" y="3391"/>
                  </a:lnTo>
                  <a:lnTo>
                    <a:pt x="18374" y="5381"/>
                  </a:lnTo>
                  <a:lnTo>
                    <a:pt x="19417" y="7759"/>
                  </a:lnTo>
                  <a:lnTo>
                    <a:pt x="19783" y="10387"/>
                  </a:lnTo>
                  <a:lnTo>
                    <a:pt x="19076" y="14015"/>
                  </a:lnTo>
                  <a:lnTo>
                    <a:pt x="17150" y="16980"/>
                  </a:lnTo>
                  <a:lnTo>
                    <a:pt x="14294" y="18981"/>
                  </a:lnTo>
                  <a:lnTo>
                    <a:pt x="10801" y="19715"/>
                  </a:lnTo>
                  <a:lnTo>
                    <a:pt x="7309" y="18981"/>
                  </a:lnTo>
                  <a:lnTo>
                    <a:pt x="4453" y="16980"/>
                  </a:lnTo>
                  <a:lnTo>
                    <a:pt x="2525" y="14015"/>
                  </a:lnTo>
                  <a:lnTo>
                    <a:pt x="1818" y="10387"/>
                  </a:lnTo>
                  <a:lnTo>
                    <a:pt x="2185" y="7759"/>
                  </a:lnTo>
                  <a:lnTo>
                    <a:pt x="3228" y="5381"/>
                  </a:lnTo>
                  <a:lnTo>
                    <a:pt x="4860" y="3391"/>
                  </a:lnTo>
                  <a:lnTo>
                    <a:pt x="6996" y="1931"/>
                  </a:lnTo>
                  <a:lnTo>
                    <a:pt x="7450" y="1711"/>
                  </a:lnTo>
                  <a:lnTo>
                    <a:pt x="7645" y="1148"/>
                  </a:lnTo>
                  <a:lnTo>
                    <a:pt x="7219" y="203"/>
                  </a:lnTo>
                  <a:lnTo>
                    <a:pt x="6681" y="0"/>
                  </a:lnTo>
                  <a:lnTo>
                    <a:pt x="6225" y="221"/>
                  </a:lnTo>
                  <a:lnTo>
                    <a:pt x="3658" y="1975"/>
                  </a:lnTo>
                  <a:lnTo>
                    <a:pt x="1695" y="4367"/>
                  </a:lnTo>
                  <a:lnTo>
                    <a:pt x="441" y="7227"/>
                  </a:lnTo>
                  <a:lnTo>
                    <a:pt x="0" y="10387"/>
                  </a:lnTo>
                  <a:lnTo>
                    <a:pt x="552" y="13929"/>
                  </a:lnTo>
                  <a:lnTo>
                    <a:pt x="2087" y="17006"/>
                  </a:lnTo>
                  <a:lnTo>
                    <a:pt x="4426" y="19435"/>
                  </a:lnTo>
                  <a:lnTo>
                    <a:pt x="7391" y="21028"/>
                  </a:lnTo>
                  <a:lnTo>
                    <a:pt x="10801" y="21600"/>
                  </a:lnTo>
                  <a:lnTo>
                    <a:pt x="14211" y="21028"/>
                  </a:lnTo>
                  <a:lnTo>
                    <a:pt x="17175" y="19435"/>
                  </a:lnTo>
                  <a:lnTo>
                    <a:pt x="19514" y="17006"/>
                  </a:lnTo>
                  <a:lnTo>
                    <a:pt x="21049" y="13929"/>
                  </a:lnTo>
                  <a:lnTo>
                    <a:pt x="21600" y="10387"/>
                  </a:lnTo>
                  <a:lnTo>
                    <a:pt x="21159" y="7227"/>
                  </a:lnTo>
                  <a:lnTo>
                    <a:pt x="19906" y="4367"/>
                  </a:lnTo>
                  <a:lnTo>
                    <a:pt x="17944" y="1975"/>
                  </a:lnTo>
                  <a:lnTo>
                    <a:pt x="15376" y="221"/>
                  </a:lnTo>
                  <a:lnTo>
                    <a:pt x="14921" y="0"/>
                  </a:lnTo>
                  <a:close/>
                </a:path>
              </a:pathLst>
            </a:custGeom>
            <a:solidFill>
              <a:srgbClr val="FFD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442" name="object 104"/>
          <p:cNvGrpSpPr/>
          <p:nvPr/>
        </p:nvGrpSpPr>
        <p:grpSpPr>
          <a:xfrm>
            <a:off x="4587392" y="5034660"/>
            <a:ext cx="446876" cy="454507"/>
            <a:chOff x="0" y="0"/>
            <a:chExt cx="446875" cy="454506"/>
          </a:xfrm>
        </p:grpSpPr>
        <p:sp>
          <p:nvSpPr>
            <p:cNvPr id="436" name="object 105"/>
            <p:cNvSpPr/>
            <p:nvPr/>
          </p:nvSpPr>
          <p:spPr>
            <a:xfrm>
              <a:off x="0" y="0"/>
              <a:ext cx="446876" cy="454507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37" name="object 106"/>
            <p:cNvSpPr/>
            <p:nvPr/>
          </p:nvSpPr>
          <p:spPr>
            <a:xfrm>
              <a:off x="72351" y="79971"/>
              <a:ext cx="294515" cy="29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9" y="0"/>
                  </a:moveTo>
                  <a:lnTo>
                    <a:pt x="7385" y="551"/>
                  </a:lnTo>
                  <a:lnTo>
                    <a:pt x="4420" y="2084"/>
                  </a:lnTo>
                  <a:lnTo>
                    <a:pt x="2083" y="4422"/>
                  </a:lnTo>
                  <a:lnTo>
                    <a:pt x="550" y="7386"/>
                  </a:lnTo>
                  <a:lnTo>
                    <a:pt x="0" y="10800"/>
                  </a:lnTo>
                  <a:lnTo>
                    <a:pt x="550" y="14213"/>
                  </a:lnTo>
                  <a:lnTo>
                    <a:pt x="2083" y="17177"/>
                  </a:lnTo>
                  <a:lnTo>
                    <a:pt x="4420" y="19516"/>
                  </a:lnTo>
                  <a:lnTo>
                    <a:pt x="7385" y="21049"/>
                  </a:lnTo>
                  <a:lnTo>
                    <a:pt x="10799" y="21600"/>
                  </a:lnTo>
                  <a:lnTo>
                    <a:pt x="14212" y="21049"/>
                  </a:lnTo>
                  <a:lnTo>
                    <a:pt x="17177" y="19516"/>
                  </a:lnTo>
                  <a:lnTo>
                    <a:pt x="19515" y="17177"/>
                  </a:lnTo>
                  <a:lnTo>
                    <a:pt x="21049" y="14213"/>
                  </a:lnTo>
                  <a:lnTo>
                    <a:pt x="21600" y="10800"/>
                  </a:lnTo>
                  <a:lnTo>
                    <a:pt x="21049" y="7386"/>
                  </a:lnTo>
                  <a:lnTo>
                    <a:pt x="19515" y="4422"/>
                  </a:lnTo>
                  <a:lnTo>
                    <a:pt x="17177" y="2084"/>
                  </a:lnTo>
                  <a:lnTo>
                    <a:pt x="14212" y="551"/>
                  </a:lnTo>
                  <a:lnTo>
                    <a:pt x="10799" y="0"/>
                  </a:lnTo>
                  <a:close/>
                </a:path>
              </a:pathLst>
            </a:custGeom>
            <a:solidFill>
              <a:srgbClr val="CFCFC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38" name="object 107"/>
            <p:cNvSpPr/>
            <p:nvPr/>
          </p:nvSpPr>
          <p:spPr>
            <a:xfrm>
              <a:off x="72351" y="79971"/>
              <a:ext cx="294515" cy="29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9" y="21600"/>
                  </a:moveTo>
                  <a:lnTo>
                    <a:pt x="14212" y="21049"/>
                  </a:lnTo>
                  <a:lnTo>
                    <a:pt x="17177" y="19516"/>
                  </a:lnTo>
                  <a:lnTo>
                    <a:pt x="19515" y="17177"/>
                  </a:lnTo>
                  <a:lnTo>
                    <a:pt x="21049" y="14213"/>
                  </a:lnTo>
                  <a:lnTo>
                    <a:pt x="21600" y="10800"/>
                  </a:lnTo>
                  <a:lnTo>
                    <a:pt x="21049" y="7386"/>
                  </a:lnTo>
                  <a:lnTo>
                    <a:pt x="19515" y="4422"/>
                  </a:lnTo>
                  <a:lnTo>
                    <a:pt x="17177" y="2084"/>
                  </a:lnTo>
                  <a:lnTo>
                    <a:pt x="14212" y="551"/>
                  </a:lnTo>
                  <a:lnTo>
                    <a:pt x="10799" y="0"/>
                  </a:lnTo>
                  <a:lnTo>
                    <a:pt x="7385" y="551"/>
                  </a:lnTo>
                  <a:lnTo>
                    <a:pt x="4420" y="2084"/>
                  </a:lnTo>
                  <a:lnTo>
                    <a:pt x="2083" y="4422"/>
                  </a:lnTo>
                  <a:lnTo>
                    <a:pt x="550" y="7386"/>
                  </a:lnTo>
                  <a:lnTo>
                    <a:pt x="0" y="10800"/>
                  </a:lnTo>
                  <a:lnTo>
                    <a:pt x="550" y="14213"/>
                  </a:lnTo>
                  <a:lnTo>
                    <a:pt x="2083" y="17177"/>
                  </a:lnTo>
                  <a:lnTo>
                    <a:pt x="4420" y="19516"/>
                  </a:lnTo>
                  <a:lnTo>
                    <a:pt x="7385" y="21049"/>
                  </a:lnTo>
                  <a:lnTo>
                    <a:pt x="10799" y="21600"/>
                  </a:lnTo>
                  <a:close/>
                </a:path>
              </a:pathLst>
            </a:custGeom>
            <a:noFill/>
            <a:ln w="5080" cap="flat">
              <a:solidFill>
                <a:srgbClr val="6E6E6D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439" name="object 108" descr="object 108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10318" y="194329"/>
              <a:ext cx="65812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0" name="object 109" descr="object 109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266948" y="194329"/>
              <a:ext cx="65824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1" name="object 110" descr="object 110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186657" y="104540"/>
              <a:ext cx="65851" cy="658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55" name="object 111"/>
          <p:cNvGrpSpPr/>
          <p:nvPr/>
        </p:nvGrpSpPr>
        <p:grpSpPr>
          <a:xfrm>
            <a:off x="4579785" y="5905944"/>
            <a:ext cx="454482" cy="454482"/>
            <a:chOff x="0" y="0"/>
            <a:chExt cx="454481" cy="454481"/>
          </a:xfrm>
        </p:grpSpPr>
        <p:sp>
          <p:nvSpPr>
            <p:cNvPr id="443" name="object 112"/>
            <p:cNvSpPr/>
            <p:nvPr/>
          </p:nvSpPr>
          <p:spPr>
            <a:xfrm>
              <a:off x="0" y="0"/>
              <a:ext cx="454482" cy="454482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450" name="object 113"/>
            <p:cNvGrpSpPr/>
            <p:nvPr/>
          </p:nvGrpSpPr>
          <p:grpSpPr>
            <a:xfrm>
              <a:off x="45517" y="103111"/>
              <a:ext cx="363488" cy="319127"/>
              <a:chOff x="0" y="0"/>
              <a:chExt cx="363487" cy="319125"/>
            </a:xfrm>
          </p:grpSpPr>
          <p:sp>
            <p:nvSpPr>
              <p:cNvPr id="444" name="Rectangle"/>
              <p:cNvSpPr/>
              <p:nvPr/>
            </p:nvSpPr>
            <p:spPr>
              <a:xfrm>
                <a:off x="0" y="126276"/>
                <a:ext cx="40425" cy="20295"/>
              </a:xfrm>
              <a:prstGeom prst="rect">
                <a:avLst/>
              </a:pr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45" name="Forme"/>
              <p:cNvSpPr/>
              <p:nvPr/>
            </p:nvSpPr>
            <p:spPr>
              <a:xfrm>
                <a:off x="47053" y="0"/>
                <a:ext cx="42838" cy="42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4419"/>
                    </a:moveTo>
                    <a:lnTo>
                      <a:pt x="7211" y="0"/>
                    </a:lnTo>
                    <a:lnTo>
                      <a:pt x="0" y="7180"/>
                    </a:lnTo>
                    <a:lnTo>
                      <a:pt x="14377" y="21600"/>
                    </a:lnTo>
                    <a:lnTo>
                      <a:pt x="21600" y="14419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46" name="Forme"/>
              <p:cNvSpPr/>
              <p:nvPr/>
            </p:nvSpPr>
            <p:spPr>
              <a:xfrm>
                <a:off x="47929" y="230289"/>
                <a:ext cx="42711" cy="429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7130"/>
                    </a:moveTo>
                    <a:lnTo>
                      <a:pt x="14310" y="0"/>
                    </a:lnTo>
                    <a:lnTo>
                      <a:pt x="0" y="14496"/>
                    </a:lnTo>
                    <a:lnTo>
                      <a:pt x="7271" y="21600"/>
                    </a:lnTo>
                    <a:lnTo>
                      <a:pt x="21600" y="7130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47" name="Rectangle"/>
              <p:cNvSpPr/>
              <p:nvPr/>
            </p:nvSpPr>
            <p:spPr>
              <a:xfrm>
                <a:off x="171640" y="278739"/>
                <a:ext cx="20207" cy="40387"/>
              </a:xfrm>
              <a:prstGeom prst="rect">
                <a:avLst/>
              </a:pr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48" name="Forme"/>
              <p:cNvSpPr/>
              <p:nvPr/>
            </p:nvSpPr>
            <p:spPr>
              <a:xfrm>
                <a:off x="276034" y="230162"/>
                <a:ext cx="42978" cy="42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4285"/>
                    </a:moveTo>
                    <a:lnTo>
                      <a:pt x="7130" y="0"/>
                    </a:lnTo>
                    <a:lnTo>
                      <a:pt x="0" y="7296"/>
                    </a:lnTo>
                    <a:lnTo>
                      <a:pt x="14502" y="21600"/>
                    </a:lnTo>
                    <a:lnTo>
                      <a:pt x="21600" y="14285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49" name="Forme"/>
              <p:cNvSpPr/>
              <p:nvPr/>
            </p:nvSpPr>
            <p:spPr>
              <a:xfrm>
                <a:off x="323011" y="125514"/>
                <a:ext cx="40477" cy="203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412"/>
                    </a:moveTo>
                    <a:lnTo>
                      <a:pt x="21553" y="0"/>
                    </a:lnTo>
                    <a:lnTo>
                      <a:pt x="0" y="121"/>
                    </a:lnTo>
                    <a:lnTo>
                      <a:pt x="47" y="21600"/>
                    </a:lnTo>
                    <a:lnTo>
                      <a:pt x="21600" y="21412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pic>
          <p:nvPicPr>
            <p:cNvPr id="451" name="object 114" descr="object 114"/>
            <p:cNvPicPr>
              <a:picLocks noChangeAspect="1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168084" y="32220"/>
              <a:ext cx="118238" cy="862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2" name="object 115"/>
            <p:cNvSpPr/>
            <p:nvPr/>
          </p:nvSpPr>
          <p:spPr>
            <a:xfrm>
              <a:off x="320929" y="106998"/>
              <a:ext cx="43054" cy="42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515" y="0"/>
                  </a:moveTo>
                  <a:lnTo>
                    <a:pt x="0" y="14228"/>
                  </a:lnTo>
                  <a:lnTo>
                    <a:pt x="7041" y="21600"/>
                  </a:lnTo>
                  <a:lnTo>
                    <a:pt x="21600" y="7320"/>
                  </a:lnTo>
                  <a:lnTo>
                    <a:pt x="14515" y="0"/>
                  </a:lnTo>
                  <a:close/>
                </a:path>
              </a:pathLst>
            </a:custGeom>
            <a:solidFill>
              <a:srgbClr val="FFD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3" name="object 116"/>
            <p:cNvSpPr/>
            <p:nvPr/>
          </p:nvSpPr>
          <p:spPr>
            <a:xfrm>
              <a:off x="106756" y="118478"/>
              <a:ext cx="242380" cy="243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28"/>
                  </a:moveTo>
                  <a:lnTo>
                    <a:pt x="21144" y="7721"/>
                  </a:lnTo>
                  <a:lnTo>
                    <a:pt x="19867" y="4971"/>
                  </a:lnTo>
                  <a:lnTo>
                    <a:pt x="17899" y="2709"/>
                  </a:lnTo>
                  <a:lnTo>
                    <a:pt x="15374" y="1067"/>
                  </a:lnTo>
                  <a:lnTo>
                    <a:pt x="14512" y="1067"/>
                  </a:lnTo>
                  <a:lnTo>
                    <a:pt x="15430" y="10"/>
                  </a:lnTo>
                  <a:lnTo>
                    <a:pt x="6267" y="0"/>
                  </a:lnTo>
                  <a:lnTo>
                    <a:pt x="7206" y="1067"/>
                  </a:lnTo>
                  <a:lnTo>
                    <a:pt x="6225" y="1067"/>
                  </a:lnTo>
                  <a:lnTo>
                    <a:pt x="3700" y="2709"/>
                  </a:lnTo>
                  <a:lnTo>
                    <a:pt x="1733" y="4971"/>
                  </a:lnTo>
                  <a:lnTo>
                    <a:pt x="455" y="7721"/>
                  </a:lnTo>
                  <a:lnTo>
                    <a:pt x="0" y="10828"/>
                  </a:lnTo>
                  <a:lnTo>
                    <a:pt x="848" y="15021"/>
                  </a:lnTo>
                  <a:lnTo>
                    <a:pt x="3162" y="18445"/>
                  </a:lnTo>
                  <a:lnTo>
                    <a:pt x="6596" y="20753"/>
                  </a:lnTo>
                  <a:lnTo>
                    <a:pt x="10801" y="21600"/>
                  </a:lnTo>
                  <a:lnTo>
                    <a:pt x="15004" y="20753"/>
                  </a:lnTo>
                  <a:lnTo>
                    <a:pt x="18437" y="18445"/>
                  </a:lnTo>
                  <a:lnTo>
                    <a:pt x="20751" y="15021"/>
                  </a:lnTo>
                  <a:lnTo>
                    <a:pt x="21600" y="10828"/>
                  </a:lnTo>
                  <a:close/>
                </a:path>
              </a:pathLst>
            </a:custGeom>
            <a:solidFill>
              <a:srgbClr val="FFF9D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4" name="object 117"/>
            <p:cNvSpPr/>
            <p:nvPr/>
          </p:nvSpPr>
          <p:spPr>
            <a:xfrm>
              <a:off x="95618" y="117780"/>
              <a:ext cx="264643" cy="254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21" y="0"/>
                  </a:moveTo>
                  <a:lnTo>
                    <a:pt x="14377" y="203"/>
                  </a:lnTo>
                  <a:lnTo>
                    <a:pt x="14167" y="678"/>
                  </a:lnTo>
                  <a:lnTo>
                    <a:pt x="13953" y="1148"/>
                  </a:lnTo>
                  <a:lnTo>
                    <a:pt x="14152" y="1711"/>
                  </a:lnTo>
                  <a:lnTo>
                    <a:pt x="14607" y="1931"/>
                  </a:lnTo>
                  <a:lnTo>
                    <a:pt x="16743" y="3391"/>
                  </a:lnTo>
                  <a:lnTo>
                    <a:pt x="18374" y="5381"/>
                  </a:lnTo>
                  <a:lnTo>
                    <a:pt x="19417" y="7759"/>
                  </a:lnTo>
                  <a:lnTo>
                    <a:pt x="19783" y="10387"/>
                  </a:lnTo>
                  <a:lnTo>
                    <a:pt x="19076" y="14015"/>
                  </a:lnTo>
                  <a:lnTo>
                    <a:pt x="17150" y="16980"/>
                  </a:lnTo>
                  <a:lnTo>
                    <a:pt x="14294" y="18981"/>
                  </a:lnTo>
                  <a:lnTo>
                    <a:pt x="10801" y="19715"/>
                  </a:lnTo>
                  <a:lnTo>
                    <a:pt x="7309" y="18981"/>
                  </a:lnTo>
                  <a:lnTo>
                    <a:pt x="4453" y="16980"/>
                  </a:lnTo>
                  <a:lnTo>
                    <a:pt x="2525" y="14015"/>
                  </a:lnTo>
                  <a:lnTo>
                    <a:pt x="1818" y="10387"/>
                  </a:lnTo>
                  <a:lnTo>
                    <a:pt x="2185" y="7759"/>
                  </a:lnTo>
                  <a:lnTo>
                    <a:pt x="3228" y="5381"/>
                  </a:lnTo>
                  <a:lnTo>
                    <a:pt x="4860" y="3391"/>
                  </a:lnTo>
                  <a:lnTo>
                    <a:pt x="6996" y="1931"/>
                  </a:lnTo>
                  <a:lnTo>
                    <a:pt x="7450" y="1711"/>
                  </a:lnTo>
                  <a:lnTo>
                    <a:pt x="7645" y="1148"/>
                  </a:lnTo>
                  <a:lnTo>
                    <a:pt x="7219" y="203"/>
                  </a:lnTo>
                  <a:lnTo>
                    <a:pt x="6681" y="0"/>
                  </a:lnTo>
                  <a:lnTo>
                    <a:pt x="6225" y="221"/>
                  </a:lnTo>
                  <a:lnTo>
                    <a:pt x="3658" y="1975"/>
                  </a:lnTo>
                  <a:lnTo>
                    <a:pt x="1695" y="4367"/>
                  </a:lnTo>
                  <a:lnTo>
                    <a:pt x="441" y="7227"/>
                  </a:lnTo>
                  <a:lnTo>
                    <a:pt x="0" y="10387"/>
                  </a:lnTo>
                  <a:lnTo>
                    <a:pt x="552" y="13929"/>
                  </a:lnTo>
                  <a:lnTo>
                    <a:pt x="2087" y="17006"/>
                  </a:lnTo>
                  <a:lnTo>
                    <a:pt x="4426" y="19435"/>
                  </a:lnTo>
                  <a:lnTo>
                    <a:pt x="7391" y="21028"/>
                  </a:lnTo>
                  <a:lnTo>
                    <a:pt x="10801" y="21600"/>
                  </a:lnTo>
                  <a:lnTo>
                    <a:pt x="14211" y="21028"/>
                  </a:lnTo>
                  <a:lnTo>
                    <a:pt x="17175" y="19435"/>
                  </a:lnTo>
                  <a:lnTo>
                    <a:pt x="19514" y="17006"/>
                  </a:lnTo>
                  <a:lnTo>
                    <a:pt x="21049" y="13929"/>
                  </a:lnTo>
                  <a:lnTo>
                    <a:pt x="21600" y="10387"/>
                  </a:lnTo>
                  <a:lnTo>
                    <a:pt x="21159" y="7227"/>
                  </a:lnTo>
                  <a:lnTo>
                    <a:pt x="19906" y="4367"/>
                  </a:lnTo>
                  <a:lnTo>
                    <a:pt x="17944" y="1975"/>
                  </a:lnTo>
                  <a:lnTo>
                    <a:pt x="15376" y="221"/>
                  </a:lnTo>
                  <a:lnTo>
                    <a:pt x="14921" y="0"/>
                  </a:lnTo>
                  <a:close/>
                </a:path>
              </a:pathLst>
            </a:custGeom>
            <a:solidFill>
              <a:srgbClr val="FFD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468" name="object 118"/>
          <p:cNvGrpSpPr/>
          <p:nvPr/>
        </p:nvGrpSpPr>
        <p:grpSpPr>
          <a:xfrm>
            <a:off x="916520" y="7906625"/>
            <a:ext cx="454483" cy="454483"/>
            <a:chOff x="0" y="0"/>
            <a:chExt cx="454481" cy="454481"/>
          </a:xfrm>
        </p:grpSpPr>
        <p:sp>
          <p:nvSpPr>
            <p:cNvPr id="456" name="object 119"/>
            <p:cNvSpPr/>
            <p:nvPr/>
          </p:nvSpPr>
          <p:spPr>
            <a:xfrm>
              <a:off x="0" y="0"/>
              <a:ext cx="454482" cy="454482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463" name="object 120"/>
            <p:cNvGrpSpPr/>
            <p:nvPr/>
          </p:nvGrpSpPr>
          <p:grpSpPr>
            <a:xfrm>
              <a:off x="45517" y="103099"/>
              <a:ext cx="363487" cy="319140"/>
              <a:chOff x="0" y="0"/>
              <a:chExt cx="363486" cy="319138"/>
            </a:xfrm>
          </p:grpSpPr>
          <p:sp>
            <p:nvSpPr>
              <p:cNvPr id="457" name="Rectangle"/>
              <p:cNvSpPr/>
              <p:nvPr/>
            </p:nvSpPr>
            <p:spPr>
              <a:xfrm>
                <a:off x="0" y="126276"/>
                <a:ext cx="40425" cy="20295"/>
              </a:xfrm>
              <a:prstGeom prst="rect">
                <a:avLst/>
              </a:pr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58" name="Forme"/>
              <p:cNvSpPr/>
              <p:nvPr/>
            </p:nvSpPr>
            <p:spPr>
              <a:xfrm>
                <a:off x="47053" y="0"/>
                <a:ext cx="42838" cy="42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4419"/>
                    </a:moveTo>
                    <a:lnTo>
                      <a:pt x="7211" y="0"/>
                    </a:lnTo>
                    <a:lnTo>
                      <a:pt x="0" y="7180"/>
                    </a:lnTo>
                    <a:lnTo>
                      <a:pt x="14377" y="21600"/>
                    </a:lnTo>
                    <a:lnTo>
                      <a:pt x="21600" y="14419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59" name="Forme"/>
              <p:cNvSpPr/>
              <p:nvPr/>
            </p:nvSpPr>
            <p:spPr>
              <a:xfrm>
                <a:off x="47929" y="230289"/>
                <a:ext cx="42711" cy="429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7130"/>
                    </a:moveTo>
                    <a:lnTo>
                      <a:pt x="14310" y="0"/>
                    </a:lnTo>
                    <a:lnTo>
                      <a:pt x="0" y="14496"/>
                    </a:lnTo>
                    <a:lnTo>
                      <a:pt x="7271" y="21600"/>
                    </a:lnTo>
                    <a:lnTo>
                      <a:pt x="21600" y="7130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60" name="Rectangle"/>
              <p:cNvSpPr/>
              <p:nvPr/>
            </p:nvSpPr>
            <p:spPr>
              <a:xfrm>
                <a:off x="171640" y="278739"/>
                <a:ext cx="20207" cy="40400"/>
              </a:xfrm>
              <a:prstGeom prst="rect">
                <a:avLst/>
              </a:pr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61" name="Forme"/>
              <p:cNvSpPr/>
              <p:nvPr/>
            </p:nvSpPr>
            <p:spPr>
              <a:xfrm>
                <a:off x="276034" y="230174"/>
                <a:ext cx="42978" cy="42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4284"/>
                    </a:moveTo>
                    <a:lnTo>
                      <a:pt x="7130" y="0"/>
                    </a:lnTo>
                    <a:lnTo>
                      <a:pt x="0" y="7296"/>
                    </a:lnTo>
                    <a:lnTo>
                      <a:pt x="14502" y="21600"/>
                    </a:lnTo>
                    <a:lnTo>
                      <a:pt x="21600" y="14284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62" name="Forme"/>
              <p:cNvSpPr/>
              <p:nvPr/>
            </p:nvSpPr>
            <p:spPr>
              <a:xfrm>
                <a:off x="323011" y="125526"/>
                <a:ext cx="40476" cy="203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411"/>
                    </a:moveTo>
                    <a:lnTo>
                      <a:pt x="21553" y="0"/>
                    </a:lnTo>
                    <a:lnTo>
                      <a:pt x="0" y="122"/>
                    </a:lnTo>
                    <a:lnTo>
                      <a:pt x="47" y="21600"/>
                    </a:lnTo>
                    <a:lnTo>
                      <a:pt x="21600" y="21411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pic>
          <p:nvPicPr>
            <p:cNvPr id="464" name="object 121" descr="object 121"/>
            <p:cNvPicPr>
              <a:picLocks noChangeAspect="1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168098" y="32208"/>
              <a:ext cx="118250" cy="862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5" name="object 122"/>
            <p:cNvSpPr/>
            <p:nvPr/>
          </p:nvSpPr>
          <p:spPr>
            <a:xfrm>
              <a:off x="320917" y="106985"/>
              <a:ext cx="43054" cy="42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514" y="0"/>
                  </a:moveTo>
                  <a:lnTo>
                    <a:pt x="0" y="14228"/>
                  </a:lnTo>
                  <a:lnTo>
                    <a:pt x="7040" y="21600"/>
                  </a:lnTo>
                  <a:lnTo>
                    <a:pt x="21600" y="7320"/>
                  </a:lnTo>
                  <a:lnTo>
                    <a:pt x="14514" y="0"/>
                  </a:lnTo>
                  <a:close/>
                </a:path>
              </a:pathLst>
            </a:custGeom>
            <a:solidFill>
              <a:srgbClr val="FFD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6" name="object 123"/>
            <p:cNvSpPr/>
            <p:nvPr/>
          </p:nvSpPr>
          <p:spPr>
            <a:xfrm>
              <a:off x="106757" y="118466"/>
              <a:ext cx="242381" cy="243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28"/>
                  </a:moveTo>
                  <a:lnTo>
                    <a:pt x="21144" y="7722"/>
                  </a:lnTo>
                  <a:lnTo>
                    <a:pt x="19867" y="4972"/>
                  </a:lnTo>
                  <a:lnTo>
                    <a:pt x="17899" y="2710"/>
                  </a:lnTo>
                  <a:lnTo>
                    <a:pt x="15374" y="1068"/>
                  </a:lnTo>
                  <a:lnTo>
                    <a:pt x="14509" y="1068"/>
                  </a:lnTo>
                  <a:lnTo>
                    <a:pt x="15428" y="10"/>
                  </a:lnTo>
                  <a:lnTo>
                    <a:pt x="6266" y="0"/>
                  </a:lnTo>
                  <a:lnTo>
                    <a:pt x="7206" y="1068"/>
                  </a:lnTo>
                  <a:lnTo>
                    <a:pt x="6225" y="1068"/>
                  </a:lnTo>
                  <a:lnTo>
                    <a:pt x="3700" y="2710"/>
                  </a:lnTo>
                  <a:lnTo>
                    <a:pt x="1733" y="4972"/>
                  </a:lnTo>
                  <a:lnTo>
                    <a:pt x="455" y="7722"/>
                  </a:lnTo>
                  <a:lnTo>
                    <a:pt x="0" y="10828"/>
                  </a:lnTo>
                  <a:lnTo>
                    <a:pt x="848" y="15021"/>
                  </a:lnTo>
                  <a:lnTo>
                    <a:pt x="3162" y="18445"/>
                  </a:lnTo>
                  <a:lnTo>
                    <a:pt x="6596" y="20754"/>
                  </a:lnTo>
                  <a:lnTo>
                    <a:pt x="10801" y="21600"/>
                  </a:lnTo>
                  <a:lnTo>
                    <a:pt x="15004" y="20754"/>
                  </a:lnTo>
                  <a:lnTo>
                    <a:pt x="18437" y="18445"/>
                  </a:lnTo>
                  <a:lnTo>
                    <a:pt x="20751" y="15021"/>
                  </a:lnTo>
                  <a:lnTo>
                    <a:pt x="21600" y="10828"/>
                  </a:lnTo>
                  <a:close/>
                </a:path>
              </a:pathLst>
            </a:custGeom>
            <a:solidFill>
              <a:srgbClr val="FFF9D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7" name="object 124"/>
            <p:cNvSpPr/>
            <p:nvPr/>
          </p:nvSpPr>
          <p:spPr>
            <a:xfrm>
              <a:off x="95619" y="117779"/>
              <a:ext cx="264644" cy="25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21" y="0"/>
                  </a:moveTo>
                  <a:lnTo>
                    <a:pt x="14377" y="203"/>
                  </a:lnTo>
                  <a:lnTo>
                    <a:pt x="14167" y="678"/>
                  </a:lnTo>
                  <a:lnTo>
                    <a:pt x="13953" y="1148"/>
                  </a:lnTo>
                  <a:lnTo>
                    <a:pt x="14152" y="1711"/>
                  </a:lnTo>
                  <a:lnTo>
                    <a:pt x="14607" y="1931"/>
                  </a:lnTo>
                  <a:lnTo>
                    <a:pt x="16743" y="3391"/>
                  </a:lnTo>
                  <a:lnTo>
                    <a:pt x="18374" y="5381"/>
                  </a:lnTo>
                  <a:lnTo>
                    <a:pt x="19417" y="7759"/>
                  </a:lnTo>
                  <a:lnTo>
                    <a:pt x="19783" y="10387"/>
                  </a:lnTo>
                  <a:lnTo>
                    <a:pt x="19076" y="14015"/>
                  </a:lnTo>
                  <a:lnTo>
                    <a:pt x="17150" y="16980"/>
                  </a:lnTo>
                  <a:lnTo>
                    <a:pt x="14294" y="18981"/>
                  </a:lnTo>
                  <a:lnTo>
                    <a:pt x="10801" y="19715"/>
                  </a:lnTo>
                  <a:lnTo>
                    <a:pt x="7309" y="18981"/>
                  </a:lnTo>
                  <a:lnTo>
                    <a:pt x="4453" y="16980"/>
                  </a:lnTo>
                  <a:lnTo>
                    <a:pt x="2525" y="14015"/>
                  </a:lnTo>
                  <a:lnTo>
                    <a:pt x="1818" y="10387"/>
                  </a:lnTo>
                  <a:lnTo>
                    <a:pt x="2185" y="7759"/>
                  </a:lnTo>
                  <a:lnTo>
                    <a:pt x="3228" y="5381"/>
                  </a:lnTo>
                  <a:lnTo>
                    <a:pt x="4860" y="3391"/>
                  </a:lnTo>
                  <a:lnTo>
                    <a:pt x="6996" y="1931"/>
                  </a:lnTo>
                  <a:lnTo>
                    <a:pt x="7450" y="1711"/>
                  </a:lnTo>
                  <a:lnTo>
                    <a:pt x="7645" y="1148"/>
                  </a:lnTo>
                  <a:lnTo>
                    <a:pt x="7219" y="203"/>
                  </a:lnTo>
                  <a:lnTo>
                    <a:pt x="6681" y="0"/>
                  </a:lnTo>
                  <a:lnTo>
                    <a:pt x="6225" y="221"/>
                  </a:lnTo>
                  <a:lnTo>
                    <a:pt x="3658" y="1975"/>
                  </a:lnTo>
                  <a:lnTo>
                    <a:pt x="1695" y="4367"/>
                  </a:lnTo>
                  <a:lnTo>
                    <a:pt x="441" y="7227"/>
                  </a:lnTo>
                  <a:lnTo>
                    <a:pt x="0" y="10387"/>
                  </a:lnTo>
                  <a:lnTo>
                    <a:pt x="552" y="13929"/>
                  </a:lnTo>
                  <a:lnTo>
                    <a:pt x="2087" y="17006"/>
                  </a:lnTo>
                  <a:lnTo>
                    <a:pt x="4426" y="19435"/>
                  </a:lnTo>
                  <a:lnTo>
                    <a:pt x="7391" y="21028"/>
                  </a:lnTo>
                  <a:lnTo>
                    <a:pt x="10801" y="21600"/>
                  </a:lnTo>
                  <a:lnTo>
                    <a:pt x="14211" y="21028"/>
                  </a:lnTo>
                  <a:lnTo>
                    <a:pt x="17175" y="19435"/>
                  </a:lnTo>
                  <a:lnTo>
                    <a:pt x="19514" y="17006"/>
                  </a:lnTo>
                  <a:lnTo>
                    <a:pt x="21049" y="13929"/>
                  </a:lnTo>
                  <a:lnTo>
                    <a:pt x="21600" y="10387"/>
                  </a:lnTo>
                  <a:lnTo>
                    <a:pt x="21159" y="7227"/>
                  </a:lnTo>
                  <a:lnTo>
                    <a:pt x="19906" y="4367"/>
                  </a:lnTo>
                  <a:lnTo>
                    <a:pt x="17944" y="1975"/>
                  </a:lnTo>
                  <a:lnTo>
                    <a:pt x="15376" y="221"/>
                  </a:lnTo>
                  <a:lnTo>
                    <a:pt x="14921" y="0"/>
                  </a:lnTo>
                  <a:close/>
                </a:path>
              </a:pathLst>
            </a:custGeom>
            <a:solidFill>
              <a:srgbClr val="FFD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481" name="object 125"/>
          <p:cNvGrpSpPr/>
          <p:nvPr/>
        </p:nvGrpSpPr>
        <p:grpSpPr>
          <a:xfrm>
            <a:off x="1828240" y="7906625"/>
            <a:ext cx="454482" cy="454483"/>
            <a:chOff x="0" y="0"/>
            <a:chExt cx="454481" cy="454481"/>
          </a:xfrm>
        </p:grpSpPr>
        <p:sp>
          <p:nvSpPr>
            <p:cNvPr id="469" name="object 126"/>
            <p:cNvSpPr/>
            <p:nvPr/>
          </p:nvSpPr>
          <p:spPr>
            <a:xfrm>
              <a:off x="0" y="0"/>
              <a:ext cx="454482" cy="454482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476" name="object 127"/>
            <p:cNvGrpSpPr/>
            <p:nvPr/>
          </p:nvGrpSpPr>
          <p:grpSpPr>
            <a:xfrm>
              <a:off x="45517" y="103099"/>
              <a:ext cx="363487" cy="319140"/>
              <a:chOff x="0" y="0"/>
              <a:chExt cx="363486" cy="319138"/>
            </a:xfrm>
          </p:grpSpPr>
          <p:sp>
            <p:nvSpPr>
              <p:cNvPr id="470" name="Rectangle"/>
              <p:cNvSpPr/>
              <p:nvPr/>
            </p:nvSpPr>
            <p:spPr>
              <a:xfrm>
                <a:off x="0" y="126276"/>
                <a:ext cx="40425" cy="20295"/>
              </a:xfrm>
              <a:prstGeom prst="rect">
                <a:avLst/>
              </a:pr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71" name="Forme"/>
              <p:cNvSpPr/>
              <p:nvPr/>
            </p:nvSpPr>
            <p:spPr>
              <a:xfrm>
                <a:off x="47053" y="0"/>
                <a:ext cx="42838" cy="42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4419"/>
                    </a:moveTo>
                    <a:lnTo>
                      <a:pt x="7211" y="0"/>
                    </a:lnTo>
                    <a:lnTo>
                      <a:pt x="0" y="7180"/>
                    </a:lnTo>
                    <a:lnTo>
                      <a:pt x="14377" y="21600"/>
                    </a:lnTo>
                    <a:lnTo>
                      <a:pt x="21600" y="14419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72" name="Forme"/>
              <p:cNvSpPr/>
              <p:nvPr/>
            </p:nvSpPr>
            <p:spPr>
              <a:xfrm>
                <a:off x="47929" y="230289"/>
                <a:ext cx="42711" cy="429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7130"/>
                    </a:moveTo>
                    <a:lnTo>
                      <a:pt x="14310" y="0"/>
                    </a:lnTo>
                    <a:lnTo>
                      <a:pt x="0" y="14496"/>
                    </a:lnTo>
                    <a:lnTo>
                      <a:pt x="7271" y="21600"/>
                    </a:lnTo>
                    <a:lnTo>
                      <a:pt x="21600" y="7130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73" name="Rectangle"/>
              <p:cNvSpPr/>
              <p:nvPr/>
            </p:nvSpPr>
            <p:spPr>
              <a:xfrm>
                <a:off x="171640" y="278739"/>
                <a:ext cx="20207" cy="40400"/>
              </a:xfrm>
              <a:prstGeom prst="rect">
                <a:avLst/>
              </a:pr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74" name="Forme"/>
              <p:cNvSpPr/>
              <p:nvPr/>
            </p:nvSpPr>
            <p:spPr>
              <a:xfrm>
                <a:off x="276034" y="230174"/>
                <a:ext cx="42978" cy="42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4284"/>
                    </a:moveTo>
                    <a:lnTo>
                      <a:pt x="7130" y="0"/>
                    </a:lnTo>
                    <a:lnTo>
                      <a:pt x="0" y="7296"/>
                    </a:lnTo>
                    <a:lnTo>
                      <a:pt x="14502" y="21600"/>
                    </a:lnTo>
                    <a:lnTo>
                      <a:pt x="21600" y="14284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75" name="Forme"/>
              <p:cNvSpPr/>
              <p:nvPr/>
            </p:nvSpPr>
            <p:spPr>
              <a:xfrm>
                <a:off x="323011" y="125526"/>
                <a:ext cx="40476" cy="203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411"/>
                    </a:moveTo>
                    <a:lnTo>
                      <a:pt x="21553" y="0"/>
                    </a:lnTo>
                    <a:lnTo>
                      <a:pt x="0" y="122"/>
                    </a:lnTo>
                    <a:lnTo>
                      <a:pt x="47" y="21600"/>
                    </a:lnTo>
                    <a:lnTo>
                      <a:pt x="21600" y="21411"/>
                    </a:lnTo>
                    <a:close/>
                  </a:path>
                </a:pathLst>
              </a:custGeom>
              <a:solidFill>
                <a:srgbClr val="FFD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pic>
          <p:nvPicPr>
            <p:cNvPr id="477" name="object 128" descr="object 128"/>
            <p:cNvPicPr>
              <a:picLocks noChangeAspect="1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168084" y="32208"/>
              <a:ext cx="118250" cy="862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78" name="object 129"/>
            <p:cNvSpPr/>
            <p:nvPr/>
          </p:nvSpPr>
          <p:spPr>
            <a:xfrm>
              <a:off x="320916" y="106985"/>
              <a:ext cx="43053" cy="42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515" y="0"/>
                  </a:moveTo>
                  <a:lnTo>
                    <a:pt x="0" y="14228"/>
                  </a:lnTo>
                  <a:lnTo>
                    <a:pt x="7041" y="21600"/>
                  </a:lnTo>
                  <a:lnTo>
                    <a:pt x="21600" y="7320"/>
                  </a:lnTo>
                  <a:lnTo>
                    <a:pt x="14515" y="0"/>
                  </a:lnTo>
                  <a:close/>
                </a:path>
              </a:pathLst>
            </a:custGeom>
            <a:solidFill>
              <a:srgbClr val="FFD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9" name="object 130"/>
            <p:cNvSpPr/>
            <p:nvPr/>
          </p:nvSpPr>
          <p:spPr>
            <a:xfrm>
              <a:off x="106756" y="118466"/>
              <a:ext cx="242381" cy="243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28"/>
                  </a:moveTo>
                  <a:lnTo>
                    <a:pt x="21144" y="7722"/>
                  </a:lnTo>
                  <a:lnTo>
                    <a:pt x="19867" y="4972"/>
                  </a:lnTo>
                  <a:lnTo>
                    <a:pt x="17899" y="2710"/>
                  </a:lnTo>
                  <a:lnTo>
                    <a:pt x="15374" y="1068"/>
                  </a:lnTo>
                  <a:lnTo>
                    <a:pt x="14511" y="1068"/>
                  </a:lnTo>
                  <a:lnTo>
                    <a:pt x="15430" y="10"/>
                  </a:lnTo>
                  <a:lnTo>
                    <a:pt x="6267" y="0"/>
                  </a:lnTo>
                  <a:lnTo>
                    <a:pt x="7207" y="1068"/>
                  </a:lnTo>
                  <a:lnTo>
                    <a:pt x="6225" y="1068"/>
                  </a:lnTo>
                  <a:lnTo>
                    <a:pt x="3700" y="2710"/>
                  </a:lnTo>
                  <a:lnTo>
                    <a:pt x="1733" y="4972"/>
                  </a:lnTo>
                  <a:lnTo>
                    <a:pt x="455" y="7722"/>
                  </a:lnTo>
                  <a:lnTo>
                    <a:pt x="0" y="10828"/>
                  </a:lnTo>
                  <a:lnTo>
                    <a:pt x="848" y="15021"/>
                  </a:lnTo>
                  <a:lnTo>
                    <a:pt x="3162" y="18445"/>
                  </a:lnTo>
                  <a:lnTo>
                    <a:pt x="6596" y="20754"/>
                  </a:lnTo>
                  <a:lnTo>
                    <a:pt x="10801" y="21600"/>
                  </a:lnTo>
                  <a:lnTo>
                    <a:pt x="15004" y="20754"/>
                  </a:lnTo>
                  <a:lnTo>
                    <a:pt x="18437" y="18445"/>
                  </a:lnTo>
                  <a:lnTo>
                    <a:pt x="20751" y="15021"/>
                  </a:lnTo>
                  <a:lnTo>
                    <a:pt x="21600" y="10828"/>
                  </a:lnTo>
                  <a:close/>
                </a:path>
              </a:pathLst>
            </a:custGeom>
            <a:solidFill>
              <a:srgbClr val="FFF9D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0" name="object 131"/>
            <p:cNvSpPr/>
            <p:nvPr/>
          </p:nvSpPr>
          <p:spPr>
            <a:xfrm>
              <a:off x="95618" y="117779"/>
              <a:ext cx="264644" cy="25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21" y="0"/>
                  </a:moveTo>
                  <a:lnTo>
                    <a:pt x="14377" y="203"/>
                  </a:lnTo>
                  <a:lnTo>
                    <a:pt x="14167" y="678"/>
                  </a:lnTo>
                  <a:lnTo>
                    <a:pt x="13953" y="1148"/>
                  </a:lnTo>
                  <a:lnTo>
                    <a:pt x="14152" y="1711"/>
                  </a:lnTo>
                  <a:lnTo>
                    <a:pt x="14607" y="1931"/>
                  </a:lnTo>
                  <a:lnTo>
                    <a:pt x="16743" y="3391"/>
                  </a:lnTo>
                  <a:lnTo>
                    <a:pt x="18374" y="5381"/>
                  </a:lnTo>
                  <a:lnTo>
                    <a:pt x="19417" y="7759"/>
                  </a:lnTo>
                  <a:lnTo>
                    <a:pt x="19783" y="10387"/>
                  </a:lnTo>
                  <a:lnTo>
                    <a:pt x="19076" y="14015"/>
                  </a:lnTo>
                  <a:lnTo>
                    <a:pt x="17150" y="16980"/>
                  </a:lnTo>
                  <a:lnTo>
                    <a:pt x="14294" y="18981"/>
                  </a:lnTo>
                  <a:lnTo>
                    <a:pt x="10801" y="19715"/>
                  </a:lnTo>
                  <a:lnTo>
                    <a:pt x="7309" y="18981"/>
                  </a:lnTo>
                  <a:lnTo>
                    <a:pt x="4453" y="16980"/>
                  </a:lnTo>
                  <a:lnTo>
                    <a:pt x="2525" y="14015"/>
                  </a:lnTo>
                  <a:lnTo>
                    <a:pt x="1818" y="10387"/>
                  </a:lnTo>
                  <a:lnTo>
                    <a:pt x="2185" y="7759"/>
                  </a:lnTo>
                  <a:lnTo>
                    <a:pt x="3228" y="5381"/>
                  </a:lnTo>
                  <a:lnTo>
                    <a:pt x="4860" y="3391"/>
                  </a:lnTo>
                  <a:lnTo>
                    <a:pt x="6996" y="1931"/>
                  </a:lnTo>
                  <a:lnTo>
                    <a:pt x="7450" y="1711"/>
                  </a:lnTo>
                  <a:lnTo>
                    <a:pt x="7645" y="1148"/>
                  </a:lnTo>
                  <a:lnTo>
                    <a:pt x="7219" y="203"/>
                  </a:lnTo>
                  <a:lnTo>
                    <a:pt x="6681" y="0"/>
                  </a:lnTo>
                  <a:lnTo>
                    <a:pt x="6225" y="221"/>
                  </a:lnTo>
                  <a:lnTo>
                    <a:pt x="3658" y="1975"/>
                  </a:lnTo>
                  <a:lnTo>
                    <a:pt x="1695" y="4367"/>
                  </a:lnTo>
                  <a:lnTo>
                    <a:pt x="441" y="7227"/>
                  </a:lnTo>
                  <a:lnTo>
                    <a:pt x="0" y="10387"/>
                  </a:lnTo>
                  <a:lnTo>
                    <a:pt x="552" y="13929"/>
                  </a:lnTo>
                  <a:lnTo>
                    <a:pt x="2087" y="17006"/>
                  </a:lnTo>
                  <a:lnTo>
                    <a:pt x="4426" y="19435"/>
                  </a:lnTo>
                  <a:lnTo>
                    <a:pt x="7391" y="21028"/>
                  </a:lnTo>
                  <a:lnTo>
                    <a:pt x="10801" y="21600"/>
                  </a:lnTo>
                  <a:lnTo>
                    <a:pt x="14211" y="21028"/>
                  </a:lnTo>
                  <a:lnTo>
                    <a:pt x="17175" y="19435"/>
                  </a:lnTo>
                  <a:lnTo>
                    <a:pt x="19514" y="17006"/>
                  </a:lnTo>
                  <a:lnTo>
                    <a:pt x="21049" y="13929"/>
                  </a:lnTo>
                  <a:lnTo>
                    <a:pt x="21600" y="10387"/>
                  </a:lnTo>
                  <a:lnTo>
                    <a:pt x="21159" y="7227"/>
                  </a:lnTo>
                  <a:lnTo>
                    <a:pt x="19906" y="4367"/>
                  </a:lnTo>
                  <a:lnTo>
                    <a:pt x="17944" y="1975"/>
                  </a:lnTo>
                  <a:lnTo>
                    <a:pt x="15376" y="221"/>
                  </a:lnTo>
                  <a:lnTo>
                    <a:pt x="14921" y="0"/>
                  </a:lnTo>
                  <a:close/>
                </a:path>
              </a:pathLst>
            </a:custGeom>
            <a:solidFill>
              <a:srgbClr val="FFD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493" name="object 132"/>
          <p:cNvGrpSpPr/>
          <p:nvPr/>
        </p:nvGrpSpPr>
        <p:grpSpPr>
          <a:xfrm>
            <a:off x="2736862" y="2042909"/>
            <a:ext cx="454596" cy="454532"/>
            <a:chOff x="0" y="0"/>
            <a:chExt cx="454595" cy="454531"/>
          </a:xfrm>
        </p:grpSpPr>
        <p:sp>
          <p:nvSpPr>
            <p:cNvPr id="482" name="object 133"/>
            <p:cNvSpPr/>
            <p:nvPr/>
          </p:nvSpPr>
          <p:spPr>
            <a:xfrm>
              <a:off x="0" y="0"/>
              <a:ext cx="454596" cy="454532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3" name="object 134"/>
            <p:cNvSpPr/>
            <p:nvPr/>
          </p:nvSpPr>
          <p:spPr>
            <a:xfrm>
              <a:off x="47421" y="33057"/>
              <a:ext cx="359348" cy="388343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484" name="object 135" descr="object 135"/>
            <p:cNvPicPr>
              <a:picLocks noChangeAspect="1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71450" y="57594"/>
              <a:ext cx="310808" cy="21004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88" name="object 136"/>
            <p:cNvGrpSpPr/>
            <p:nvPr/>
          </p:nvGrpSpPr>
          <p:grpSpPr>
            <a:xfrm>
              <a:off x="261087" y="67259"/>
              <a:ext cx="110529" cy="29171"/>
              <a:chOff x="0" y="0"/>
              <a:chExt cx="110528" cy="29170"/>
            </a:xfrm>
          </p:grpSpPr>
          <p:sp>
            <p:nvSpPr>
              <p:cNvPr id="485" name="Forme"/>
              <p:cNvSpPr/>
              <p:nvPr/>
            </p:nvSpPr>
            <p:spPr>
              <a:xfrm>
                <a:off x="0" y="0"/>
                <a:ext cx="29198" cy="291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52"/>
                    </a:moveTo>
                    <a:lnTo>
                      <a:pt x="16752" y="0"/>
                    </a:lnTo>
                    <a:lnTo>
                      <a:pt x="4848" y="0"/>
                    </a:lnTo>
                    <a:lnTo>
                      <a:pt x="0" y="4852"/>
                    </a:lnTo>
                    <a:lnTo>
                      <a:pt x="0" y="16767"/>
                    </a:lnTo>
                    <a:lnTo>
                      <a:pt x="4848" y="21600"/>
                    </a:lnTo>
                    <a:lnTo>
                      <a:pt x="16752" y="21600"/>
                    </a:lnTo>
                    <a:lnTo>
                      <a:pt x="21600" y="16767"/>
                    </a:lnTo>
                    <a:lnTo>
                      <a:pt x="21600" y="4852"/>
                    </a:lnTo>
                    <a:close/>
                  </a:path>
                </a:pathLst>
              </a:custGeom>
              <a:solidFill>
                <a:srgbClr val="EE80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86" name="Forme"/>
              <p:cNvSpPr/>
              <p:nvPr/>
            </p:nvSpPr>
            <p:spPr>
              <a:xfrm>
                <a:off x="40703" y="0"/>
                <a:ext cx="29109" cy="291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52"/>
                    </a:moveTo>
                    <a:lnTo>
                      <a:pt x="16785" y="0"/>
                    </a:lnTo>
                    <a:lnTo>
                      <a:pt x="4844" y="0"/>
                    </a:lnTo>
                    <a:lnTo>
                      <a:pt x="0" y="4852"/>
                    </a:lnTo>
                    <a:lnTo>
                      <a:pt x="0" y="16767"/>
                    </a:lnTo>
                    <a:lnTo>
                      <a:pt x="4844" y="21600"/>
                    </a:lnTo>
                    <a:lnTo>
                      <a:pt x="16785" y="21600"/>
                    </a:lnTo>
                    <a:lnTo>
                      <a:pt x="21600" y="16767"/>
                    </a:lnTo>
                    <a:lnTo>
                      <a:pt x="21600" y="4852"/>
                    </a:lnTo>
                    <a:close/>
                  </a:path>
                </a:pathLst>
              </a:custGeom>
              <a:solidFill>
                <a:srgbClr val="EE80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87" name="Forme"/>
              <p:cNvSpPr/>
              <p:nvPr/>
            </p:nvSpPr>
            <p:spPr>
              <a:xfrm>
                <a:off x="81419" y="0"/>
                <a:ext cx="29110" cy="291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52"/>
                    </a:moveTo>
                    <a:lnTo>
                      <a:pt x="16756" y="0"/>
                    </a:lnTo>
                    <a:lnTo>
                      <a:pt x="4863" y="0"/>
                    </a:lnTo>
                    <a:lnTo>
                      <a:pt x="0" y="4852"/>
                    </a:lnTo>
                    <a:lnTo>
                      <a:pt x="0" y="16767"/>
                    </a:lnTo>
                    <a:lnTo>
                      <a:pt x="4863" y="21600"/>
                    </a:lnTo>
                    <a:lnTo>
                      <a:pt x="16756" y="21600"/>
                    </a:lnTo>
                    <a:lnTo>
                      <a:pt x="21600" y="16767"/>
                    </a:lnTo>
                    <a:lnTo>
                      <a:pt x="21600" y="4852"/>
                    </a:lnTo>
                    <a:close/>
                  </a:path>
                </a:pathLst>
              </a:custGeom>
              <a:solidFill>
                <a:srgbClr val="EE800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489" name="object 137"/>
            <p:cNvSpPr/>
            <p:nvPr/>
          </p:nvSpPr>
          <p:spPr>
            <a:xfrm>
              <a:off x="17449" y="277076"/>
              <a:ext cx="419685" cy="97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0"/>
                  </a:lnTo>
                  <a:lnTo>
                    <a:pt x="1541" y="21600"/>
                  </a:lnTo>
                  <a:lnTo>
                    <a:pt x="20055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B8B9B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0" name="object 138"/>
            <p:cNvSpPr/>
            <p:nvPr/>
          </p:nvSpPr>
          <p:spPr>
            <a:xfrm>
              <a:off x="17463" y="262534"/>
              <a:ext cx="419506" cy="14554"/>
            </a:xfrm>
            <a:prstGeom prst="rect">
              <a:avLst/>
            </a:prstGeom>
            <a:solidFill>
              <a:srgbClr val="80828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491" name="object 139" descr="object 139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72263" y="129438"/>
              <a:ext cx="149441" cy="1088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92" name="object 140"/>
            <p:cNvSpPr/>
            <p:nvPr/>
          </p:nvSpPr>
          <p:spPr>
            <a:xfrm>
              <a:off x="80036" y="148856"/>
              <a:ext cx="298247" cy="9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693"/>
                  </a:moveTo>
                  <a:lnTo>
                    <a:pt x="20613" y="840"/>
                  </a:lnTo>
                  <a:lnTo>
                    <a:pt x="20613" y="1968"/>
                  </a:lnTo>
                  <a:lnTo>
                    <a:pt x="20587" y="2196"/>
                  </a:lnTo>
                  <a:lnTo>
                    <a:pt x="20271" y="5152"/>
                  </a:lnTo>
                  <a:lnTo>
                    <a:pt x="20369" y="3485"/>
                  </a:lnTo>
                  <a:lnTo>
                    <a:pt x="20471" y="1861"/>
                  </a:lnTo>
                  <a:lnTo>
                    <a:pt x="20529" y="1954"/>
                  </a:lnTo>
                  <a:lnTo>
                    <a:pt x="20613" y="1968"/>
                  </a:lnTo>
                  <a:lnTo>
                    <a:pt x="20613" y="840"/>
                  </a:lnTo>
                  <a:lnTo>
                    <a:pt x="19643" y="0"/>
                  </a:lnTo>
                  <a:lnTo>
                    <a:pt x="20154" y="1334"/>
                  </a:lnTo>
                  <a:lnTo>
                    <a:pt x="20310" y="1591"/>
                  </a:lnTo>
                  <a:lnTo>
                    <a:pt x="20287" y="1942"/>
                  </a:lnTo>
                  <a:lnTo>
                    <a:pt x="19909" y="8137"/>
                  </a:lnTo>
                  <a:lnTo>
                    <a:pt x="19667" y="8137"/>
                  </a:lnTo>
                  <a:lnTo>
                    <a:pt x="19667" y="19805"/>
                  </a:lnTo>
                  <a:lnTo>
                    <a:pt x="19145" y="19805"/>
                  </a:lnTo>
                  <a:lnTo>
                    <a:pt x="18706" y="19425"/>
                  </a:lnTo>
                  <a:lnTo>
                    <a:pt x="18706" y="16185"/>
                  </a:lnTo>
                  <a:lnTo>
                    <a:pt x="18784" y="15269"/>
                  </a:lnTo>
                  <a:lnTo>
                    <a:pt x="19667" y="15269"/>
                  </a:lnTo>
                  <a:lnTo>
                    <a:pt x="19667" y="13693"/>
                  </a:lnTo>
                  <a:lnTo>
                    <a:pt x="18944" y="13693"/>
                  </a:lnTo>
                  <a:lnTo>
                    <a:pt x="19112" y="12344"/>
                  </a:lnTo>
                  <a:lnTo>
                    <a:pt x="19229" y="11407"/>
                  </a:lnTo>
                  <a:lnTo>
                    <a:pt x="19539" y="9866"/>
                  </a:lnTo>
                  <a:lnTo>
                    <a:pt x="19636" y="9633"/>
                  </a:lnTo>
                  <a:lnTo>
                    <a:pt x="19667" y="9633"/>
                  </a:lnTo>
                  <a:lnTo>
                    <a:pt x="19667" y="8137"/>
                  </a:lnTo>
                  <a:lnTo>
                    <a:pt x="19253" y="8137"/>
                  </a:lnTo>
                  <a:lnTo>
                    <a:pt x="19253" y="9633"/>
                  </a:lnTo>
                  <a:lnTo>
                    <a:pt x="18911" y="11135"/>
                  </a:lnTo>
                  <a:lnTo>
                    <a:pt x="18911" y="12344"/>
                  </a:lnTo>
                  <a:lnTo>
                    <a:pt x="18752" y="13693"/>
                  </a:lnTo>
                  <a:lnTo>
                    <a:pt x="18728" y="13693"/>
                  </a:lnTo>
                  <a:lnTo>
                    <a:pt x="18745" y="13558"/>
                  </a:lnTo>
                  <a:lnTo>
                    <a:pt x="18911" y="12344"/>
                  </a:lnTo>
                  <a:lnTo>
                    <a:pt x="18911" y="11135"/>
                  </a:lnTo>
                  <a:lnTo>
                    <a:pt x="18896" y="11201"/>
                  </a:lnTo>
                  <a:lnTo>
                    <a:pt x="18706" y="12559"/>
                  </a:lnTo>
                  <a:lnTo>
                    <a:pt x="18706" y="9633"/>
                  </a:lnTo>
                  <a:lnTo>
                    <a:pt x="19253" y="9633"/>
                  </a:lnTo>
                  <a:lnTo>
                    <a:pt x="19253" y="8137"/>
                  </a:lnTo>
                  <a:lnTo>
                    <a:pt x="18225" y="8137"/>
                  </a:lnTo>
                  <a:lnTo>
                    <a:pt x="18225" y="19012"/>
                  </a:lnTo>
                  <a:lnTo>
                    <a:pt x="18214" y="19003"/>
                  </a:lnTo>
                  <a:lnTo>
                    <a:pt x="18225" y="18838"/>
                  </a:lnTo>
                  <a:lnTo>
                    <a:pt x="18225" y="16861"/>
                  </a:lnTo>
                  <a:lnTo>
                    <a:pt x="18015" y="19120"/>
                  </a:lnTo>
                  <a:lnTo>
                    <a:pt x="17998" y="19386"/>
                  </a:lnTo>
                  <a:lnTo>
                    <a:pt x="18225" y="19586"/>
                  </a:lnTo>
                  <a:lnTo>
                    <a:pt x="18225" y="19805"/>
                  </a:lnTo>
                  <a:lnTo>
                    <a:pt x="17266" y="19805"/>
                  </a:lnTo>
                  <a:lnTo>
                    <a:pt x="17266" y="15269"/>
                  </a:lnTo>
                  <a:lnTo>
                    <a:pt x="18225" y="15269"/>
                  </a:lnTo>
                  <a:lnTo>
                    <a:pt x="18225" y="13693"/>
                  </a:lnTo>
                  <a:lnTo>
                    <a:pt x="17266" y="13693"/>
                  </a:lnTo>
                  <a:lnTo>
                    <a:pt x="17266" y="9633"/>
                  </a:lnTo>
                  <a:lnTo>
                    <a:pt x="18225" y="9633"/>
                  </a:lnTo>
                  <a:lnTo>
                    <a:pt x="18225" y="8137"/>
                  </a:lnTo>
                  <a:lnTo>
                    <a:pt x="16785" y="8137"/>
                  </a:lnTo>
                  <a:lnTo>
                    <a:pt x="16785" y="19805"/>
                  </a:lnTo>
                  <a:lnTo>
                    <a:pt x="15827" y="19805"/>
                  </a:lnTo>
                  <a:lnTo>
                    <a:pt x="15827" y="15269"/>
                  </a:lnTo>
                  <a:lnTo>
                    <a:pt x="16785" y="15269"/>
                  </a:lnTo>
                  <a:lnTo>
                    <a:pt x="16785" y="13693"/>
                  </a:lnTo>
                  <a:lnTo>
                    <a:pt x="15827" y="13693"/>
                  </a:lnTo>
                  <a:lnTo>
                    <a:pt x="15827" y="9633"/>
                  </a:lnTo>
                  <a:lnTo>
                    <a:pt x="16785" y="9633"/>
                  </a:lnTo>
                  <a:lnTo>
                    <a:pt x="16785" y="8137"/>
                  </a:lnTo>
                  <a:lnTo>
                    <a:pt x="15343" y="8137"/>
                  </a:lnTo>
                  <a:lnTo>
                    <a:pt x="15343" y="19805"/>
                  </a:lnTo>
                  <a:lnTo>
                    <a:pt x="14387" y="19805"/>
                  </a:lnTo>
                  <a:lnTo>
                    <a:pt x="14387" y="15269"/>
                  </a:lnTo>
                  <a:lnTo>
                    <a:pt x="15343" y="15269"/>
                  </a:lnTo>
                  <a:lnTo>
                    <a:pt x="15343" y="13693"/>
                  </a:lnTo>
                  <a:lnTo>
                    <a:pt x="14387" y="13693"/>
                  </a:lnTo>
                  <a:lnTo>
                    <a:pt x="14387" y="9633"/>
                  </a:lnTo>
                  <a:lnTo>
                    <a:pt x="15343" y="9633"/>
                  </a:lnTo>
                  <a:lnTo>
                    <a:pt x="15343" y="8137"/>
                  </a:lnTo>
                  <a:lnTo>
                    <a:pt x="13900" y="8137"/>
                  </a:lnTo>
                  <a:lnTo>
                    <a:pt x="13900" y="19805"/>
                  </a:lnTo>
                  <a:lnTo>
                    <a:pt x="12942" y="19805"/>
                  </a:lnTo>
                  <a:lnTo>
                    <a:pt x="12942" y="15269"/>
                  </a:lnTo>
                  <a:lnTo>
                    <a:pt x="13900" y="15269"/>
                  </a:lnTo>
                  <a:lnTo>
                    <a:pt x="13900" y="13693"/>
                  </a:lnTo>
                  <a:lnTo>
                    <a:pt x="12942" y="13693"/>
                  </a:lnTo>
                  <a:lnTo>
                    <a:pt x="12942" y="9633"/>
                  </a:lnTo>
                  <a:lnTo>
                    <a:pt x="13900" y="9633"/>
                  </a:lnTo>
                  <a:lnTo>
                    <a:pt x="13900" y="8137"/>
                  </a:lnTo>
                  <a:lnTo>
                    <a:pt x="12459" y="8137"/>
                  </a:lnTo>
                  <a:lnTo>
                    <a:pt x="12459" y="19805"/>
                  </a:lnTo>
                  <a:lnTo>
                    <a:pt x="11506" y="19805"/>
                  </a:lnTo>
                  <a:lnTo>
                    <a:pt x="11506" y="15269"/>
                  </a:lnTo>
                  <a:lnTo>
                    <a:pt x="12459" y="15269"/>
                  </a:lnTo>
                  <a:lnTo>
                    <a:pt x="12459" y="13693"/>
                  </a:lnTo>
                  <a:lnTo>
                    <a:pt x="11506" y="13693"/>
                  </a:lnTo>
                  <a:lnTo>
                    <a:pt x="11506" y="9633"/>
                  </a:lnTo>
                  <a:lnTo>
                    <a:pt x="12459" y="9633"/>
                  </a:lnTo>
                  <a:lnTo>
                    <a:pt x="12459" y="8137"/>
                  </a:lnTo>
                  <a:lnTo>
                    <a:pt x="11019" y="8137"/>
                  </a:lnTo>
                  <a:lnTo>
                    <a:pt x="11019" y="19805"/>
                  </a:lnTo>
                  <a:lnTo>
                    <a:pt x="10060" y="19805"/>
                  </a:lnTo>
                  <a:lnTo>
                    <a:pt x="10060" y="15269"/>
                  </a:lnTo>
                  <a:lnTo>
                    <a:pt x="11019" y="15269"/>
                  </a:lnTo>
                  <a:lnTo>
                    <a:pt x="11019" y="13693"/>
                  </a:lnTo>
                  <a:lnTo>
                    <a:pt x="10060" y="13693"/>
                  </a:lnTo>
                  <a:lnTo>
                    <a:pt x="10060" y="9633"/>
                  </a:lnTo>
                  <a:lnTo>
                    <a:pt x="11019" y="9633"/>
                  </a:lnTo>
                  <a:lnTo>
                    <a:pt x="11019" y="8137"/>
                  </a:lnTo>
                  <a:lnTo>
                    <a:pt x="9578" y="8137"/>
                  </a:lnTo>
                  <a:lnTo>
                    <a:pt x="9578" y="19805"/>
                  </a:lnTo>
                  <a:lnTo>
                    <a:pt x="8619" y="19805"/>
                  </a:lnTo>
                  <a:lnTo>
                    <a:pt x="8619" y="15269"/>
                  </a:lnTo>
                  <a:lnTo>
                    <a:pt x="9578" y="15269"/>
                  </a:lnTo>
                  <a:lnTo>
                    <a:pt x="9578" y="13693"/>
                  </a:lnTo>
                  <a:lnTo>
                    <a:pt x="8619" y="13693"/>
                  </a:lnTo>
                  <a:lnTo>
                    <a:pt x="8619" y="9633"/>
                  </a:lnTo>
                  <a:lnTo>
                    <a:pt x="9578" y="9633"/>
                  </a:lnTo>
                  <a:lnTo>
                    <a:pt x="9578" y="8137"/>
                  </a:lnTo>
                  <a:lnTo>
                    <a:pt x="8135" y="8137"/>
                  </a:lnTo>
                  <a:lnTo>
                    <a:pt x="8135" y="19805"/>
                  </a:lnTo>
                  <a:lnTo>
                    <a:pt x="7180" y="19805"/>
                  </a:lnTo>
                  <a:lnTo>
                    <a:pt x="7180" y="15269"/>
                  </a:lnTo>
                  <a:lnTo>
                    <a:pt x="8135" y="15269"/>
                  </a:lnTo>
                  <a:lnTo>
                    <a:pt x="8135" y="13693"/>
                  </a:lnTo>
                  <a:lnTo>
                    <a:pt x="7180" y="13693"/>
                  </a:lnTo>
                  <a:lnTo>
                    <a:pt x="7180" y="9633"/>
                  </a:lnTo>
                  <a:lnTo>
                    <a:pt x="8135" y="9633"/>
                  </a:lnTo>
                  <a:lnTo>
                    <a:pt x="8135" y="8137"/>
                  </a:lnTo>
                  <a:lnTo>
                    <a:pt x="6697" y="8137"/>
                  </a:lnTo>
                  <a:lnTo>
                    <a:pt x="6697" y="19805"/>
                  </a:lnTo>
                  <a:lnTo>
                    <a:pt x="5739" y="19805"/>
                  </a:lnTo>
                  <a:lnTo>
                    <a:pt x="5739" y="15269"/>
                  </a:lnTo>
                  <a:lnTo>
                    <a:pt x="6697" y="15269"/>
                  </a:lnTo>
                  <a:lnTo>
                    <a:pt x="6697" y="13693"/>
                  </a:lnTo>
                  <a:lnTo>
                    <a:pt x="5739" y="13693"/>
                  </a:lnTo>
                  <a:lnTo>
                    <a:pt x="5739" y="9633"/>
                  </a:lnTo>
                  <a:lnTo>
                    <a:pt x="6697" y="9633"/>
                  </a:lnTo>
                  <a:lnTo>
                    <a:pt x="6697" y="8137"/>
                  </a:lnTo>
                  <a:lnTo>
                    <a:pt x="5256" y="8137"/>
                  </a:lnTo>
                  <a:lnTo>
                    <a:pt x="5256" y="19805"/>
                  </a:lnTo>
                  <a:lnTo>
                    <a:pt x="4299" y="19805"/>
                  </a:lnTo>
                  <a:lnTo>
                    <a:pt x="4299" y="15269"/>
                  </a:lnTo>
                  <a:lnTo>
                    <a:pt x="5256" y="15269"/>
                  </a:lnTo>
                  <a:lnTo>
                    <a:pt x="5256" y="13693"/>
                  </a:lnTo>
                  <a:lnTo>
                    <a:pt x="4299" y="13693"/>
                  </a:lnTo>
                  <a:lnTo>
                    <a:pt x="4299" y="9633"/>
                  </a:lnTo>
                  <a:lnTo>
                    <a:pt x="5256" y="9633"/>
                  </a:lnTo>
                  <a:lnTo>
                    <a:pt x="5256" y="8137"/>
                  </a:lnTo>
                  <a:lnTo>
                    <a:pt x="3812" y="8137"/>
                  </a:lnTo>
                  <a:lnTo>
                    <a:pt x="3812" y="19805"/>
                  </a:lnTo>
                  <a:lnTo>
                    <a:pt x="2859" y="19805"/>
                  </a:lnTo>
                  <a:lnTo>
                    <a:pt x="2859" y="15269"/>
                  </a:lnTo>
                  <a:lnTo>
                    <a:pt x="3812" y="15269"/>
                  </a:lnTo>
                  <a:lnTo>
                    <a:pt x="3812" y="13693"/>
                  </a:lnTo>
                  <a:lnTo>
                    <a:pt x="2859" y="13693"/>
                  </a:lnTo>
                  <a:lnTo>
                    <a:pt x="2859" y="9633"/>
                  </a:lnTo>
                  <a:lnTo>
                    <a:pt x="3812" y="9633"/>
                  </a:lnTo>
                  <a:lnTo>
                    <a:pt x="3812" y="8137"/>
                  </a:lnTo>
                  <a:lnTo>
                    <a:pt x="2371" y="8137"/>
                  </a:lnTo>
                  <a:lnTo>
                    <a:pt x="2371" y="19805"/>
                  </a:lnTo>
                  <a:lnTo>
                    <a:pt x="1416" y="19805"/>
                  </a:lnTo>
                  <a:lnTo>
                    <a:pt x="1416" y="15269"/>
                  </a:lnTo>
                  <a:lnTo>
                    <a:pt x="2371" y="15269"/>
                  </a:lnTo>
                  <a:lnTo>
                    <a:pt x="2371" y="13693"/>
                  </a:lnTo>
                  <a:lnTo>
                    <a:pt x="1416" y="13693"/>
                  </a:lnTo>
                  <a:lnTo>
                    <a:pt x="1416" y="9633"/>
                  </a:lnTo>
                  <a:lnTo>
                    <a:pt x="2371" y="9633"/>
                  </a:lnTo>
                  <a:lnTo>
                    <a:pt x="2371" y="8137"/>
                  </a:lnTo>
                  <a:lnTo>
                    <a:pt x="933" y="8137"/>
                  </a:lnTo>
                  <a:lnTo>
                    <a:pt x="933" y="19805"/>
                  </a:lnTo>
                  <a:lnTo>
                    <a:pt x="486" y="19805"/>
                  </a:lnTo>
                  <a:lnTo>
                    <a:pt x="486" y="15269"/>
                  </a:lnTo>
                  <a:lnTo>
                    <a:pt x="933" y="15269"/>
                  </a:lnTo>
                  <a:lnTo>
                    <a:pt x="933" y="13693"/>
                  </a:lnTo>
                  <a:lnTo>
                    <a:pt x="486" y="13693"/>
                  </a:lnTo>
                  <a:lnTo>
                    <a:pt x="486" y="9633"/>
                  </a:lnTo>
                  <a:lnTo>
                    <a:pt x="933" y="9633"/>
                  </a:lnTo>
                  <a:lnTo>
                    <a:pt x="933" y="8137"/>
                  </a:lnTo>
                  <a:lnTo>
                    <a:pt x="0" y="8137"/>
                  </a:lnTo>
                  <a:lnTo>
                    <a:pt x="0" y="21600"/>
                  </a:lnTo>
                  <a:lnTo>
                    <a:pt x="21266" y="21600"/>
                  </a:lnTo>
                  <a:lnTo>
                    <a:pt x="21266" y="8137"/>
                  </a:lnTo>
                  <a:lnTo>
                    <a:pt x="20781" y="8137"/>
                  </a:lnTo>
                  <a:lnTo>
                    <a:pt x="20781" y="19805"/>
                  </a:lnTo>
                  <a:lnTo>
                    <a:pt x="20151" y="19805"/>
                  </a:lnTo>
                  <a:lnTo>
                    <a:pt x="20151" y="19703"/>
                  </a:lnTo>
                  <a:lnTo>
                    <a:pt x="20298" y="17863"/>
                  </a:lnTo>
                  <a:lnTo>
                    <a:pt x="20452" y="15269"/>
                  </a:lnTo>
                  <a:lnTo>
                    <a:pt x="20781" y="15269"/>
                  </a:lnTo>
                  <a:lnTo>
                    <a:pt x="20781" y="13693"/>
                  </a:lnTo>
                  <a:lnTo>
                    <a:pt x="20497" y="13693"/>
                  </a:lnTo>
                  <a:lnTo>
                    <a:pt x="20531" y="12424"/>
                  </a:lnTo>
                  <a:lnTo>
                    <a:pt x="20524" y="11201"/>
                  </a:lnTo>
                  <a:lnTo>
                    <a:pt x="20491" y="10438"/>
                  </a:lnTo>
                  <a:lnTo>
                    <a:pt x="20360" y="9678"/>
                  </a:lnTo>
                  <a:lnTo>
                    <a:pt x="20360" y="12424"/>
                  </a:lnTo>
                  <a:lnTo>
                    <a:pt x="20329" y="13693"/>
                  </a:lnTo>
                  <a:lnTo>
                    <a:pt x="20274" y="13693"/>
                  </a:lnTo>
                  <a:lnTo>
                    <a:pt x="20274" y="15269"/>
                  </a:lnTo>
                  <a:lnTo>
                    <a:pt x="20169" y="17139"/>
                  </a:lnTo>
                  <a:lnTo>
                    <a:pt x="20151" y="17373"/>
                  </a:lnTo>
                  <a:lnTo>
                    <a:pt x="20151" y="15269"/>
                  </a:lnTo>
                  <a:lnTo>
                    <a:pt x="20274" y="15269"/>
                  </a:lnTo>
                  <a:lnTo>
                    <a:pt x="20274" y="13693"/>
                  </a:lnTo>
                  <a:lnTo>
                    <a:pt x="20151" y="13693"/>
                  </a:lnTo>
                  <a:lnTo>
                    <a:pt x="20151" y="9639"/>
                  </a:lnTo>
                  <a:lnTo>
                    <a:pt x="20165" y="9672"/>
                  </a:lnTo>
                  <a:lnTo>
                    <a:pt x="20323" y="10608"/>
                  </a:lnTo>
                  <a:lnTo>
                    <a:pt x="20356" y="11365"/>
                  </a:lnTo>
                  <a:lnTo>
                    <a:pt x="20360" y="12424"/>
                  </a:lnTo>
                  <a:lnTo>
                    <a:pt x="20360" y="9678"/>
                  </a:lnTo>
                  <a:lnTo>
                    <a:pt x="20353" y="9633"/>
                  </a:lnTo>
                  <a:lnTo>
                    <a:pt x="20781" y="9633"/>
                  </a:lnTo>
                  <a:lnTo>
                    <a:pt x="20781" y="8137"/>
                  </a:lnTo>
                  <a:lnTo>
                    <a:pt x="20136" y="8137"/>
                  </a:lnTo>
                  <a:lnTo>
                    <a:pt x="20456" y="5152"/>
                  </a:lnTo>
                  <a:lnTo>
                    <a:pt x="20794" y="1998"/>
                  </a:lnTo>
                  <a:lnTo>
                    <a:pt x="20950" y="2022"/>
                  </a:lnTo>
                  <a:lnTo>
                    <a:pt x="21600" y="1693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500" name="object 141"/>
          <p:cNvGrpSpPr/>
          <p:nvPr/>
        </p:nvGrpSpPr>
        <p:grpSpPr>
          <a:xfrm>
            <a:off x="4563033" y="1145881"/>
            <a:ext cx="454647" cy="454483"/>
            <a:chOff x="0" y="0"/>
            <a:chExt cx="454646" cy="454481"/>
          </a:xfrm>
        </p:grpSpPr>
        <p:sp>
          <p:nvSpPr>
            <p:cNvPr id="494" name="object 142"/>
            <p:cNvSpPr/>
            <p:nvPr/>
          </p:nvSpPr>
          <p:spPr>
            <a:xfrm>
              <a:off x="0" y="0"/>
              <a:ext cx="454647" cy="454482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5" name="object 143"/>
            <p:cNvSpPr/>
            <p:nvPr/>
          </p:nvSpPr>
          <p:spPr>
            <a:xfrm>
              <a:off x="79985" y="80023"/>
              <a:ext cx="294603" cy="294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2" y="0"/>
                  </a:moveTo>
                  <a:lnTo>
                    <a:pt x="7388" y="550"/>
                  </a:lnTo>
                  <a:lnTo>
                    <a:pt x="4423" y="2082"/>
                  </a:lnTo>
                  <a:lnTo>
                    <a:pt x="2084" y="4419"/>
                  </a:lnTo>
                  <a:lnTo>
                    <a:pt x="551" y="7384"/>
                  </a:lnTo>
                  <a:lnTo>
                    <a:pt x="0" y="10800"/>
                  </a:lnTo>
                  <a:lnTo>
                    <a:pt x="551" y="14213"/>
                  </a:lnTo>
                  <a:lnTo>
                    <a:pt x="2084" y="17178"/>
                  </a:lnTo>
                  <a:lnTo>
                    <a:pt x="4423" y="19516"/>
                  </a:lnTo>
                  <a:lnTo>
                    <a:pt x="7388" y="21049"/>
                  </a:lnTo>
                  <a:lnTo>
                    <a:pt x="10802" y="21600"/>
                  </a:lnTo>
                  <a:lnTo>
                    <a:pt x="14214" y="21049"/>
                  </a:lnTo>
                  <a:lnTo>
                    <a:pt x="17178" y="19516"/>
                  </a:lnTo>
                  <a:lnTo>
                    <a:pt x="19516" y="17178"/>
                  </a:lnTo>
                  <a:lnTo>
                    <a:pt x="21049" y="14213"/>
                  </a:lnTo>
                  <a:lnTo>
                    <a:pt x="21600" y="10800"/>
                  </a:lnTo>
                  <a:lnTo>
                    <a:pt x="21049" y="7384"/>
                  </a:lnTo>
                  <a:lnTo>
                    <a:pt x="19516" y="4419"/>
                  </a:lnTo>
                  <a:lnTo>
                    <a:pt x="17178" y="2082"/>
                  </a:lnTo>
                  <a:lnTo>
                    <a:pt x="14214" y="550"/>
                  </a:lnTo>
                  <a:lnTo>
                    <a:pt x="10802" y="0"/>
                  </a:lnTo>
                  <a:close/>
                </a:path>
              </a:pathLst>
            </a:custGeom>
            <a:solidFill>
              <a:srgbClr val="B8B9B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6" name="object 144"/>
            <p:cNvSpPr/>
            <p:nvPr/>
          </p:nvSpPr>
          <p:spPr>
            <a:xfrm>
              <a:off x="79985" y="80023"/>
              <a:ext cx="294603" cy="294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2" y="21600"/>
                  </a:moveTo>
                  <a:lnTo>
                    <a:pt x="14214" y="21049"/>
                  </a:lnTo>
                  <a:lnTo>
                    <a:pt x="17178" y="19516"/>
                  </a:lnTo>
                  <a:lnTo>
                    <a:pt x="19516" y="17178"/>
                  </a:lnTo>
                  <a:lnTo>
                    <a:pt x="21049" y="14213"/>
                  </a:lnTo>
                  <a:lnTo>
                    <a:pt x="21600" y="10800"/>
                  </a:lnTo>
                  <a:lnTo>
                    <a:pt x="21049" y="7384"/>
                  </a:lnTo>
                  <a:lnTo>
                    <a:pt x="19516" y="4419"/>
                  </a:lnTo>
                  <a:lnTo>
                    <a:pt x="17178" y="2082"/>
                  </a:lnTo>
                  <a:lnTo>
                    <a:pt x="14214" y="550"/>
                  </a:lnTo>
                  <a:lnTo>
                    <a:pt x="10802" y="0"/>
                  </a:lnTo>
                  <a:lnTo>
                    <a:pt x="7388" y="550"/>
                  </a:lnTo>
                  <a:lnTo>
                    <a:pt x="4423" y="2082"/>
                  </a:lnTo>
                  <a:lnTo>
                    <a:pt x="2084" y="4419"/>
                  </a:lnTo>
                  <a:lnTo>
                    <a:pt x="551" y="7384"/>
                  </a:lnTo>
                  <a:lnTo>
                    <a:pt x="0" y="10800"/>
                  </a:lnTo>
                  <a:lnTo>
                    <a:pt x="551" y="14213"/>
                  </a:lnTo>
                  <a:lnTo>
                    <a:pt x="2084" y="17178"/>
                  </a:lnTo>
                  <a:lnTo>
                    <a:pt x="4423" y="19516"/>
                  </a:lnTo>
                  <a:lnTo>
                    <a:pt x="7388" y="21049"/>
                  </a:lnTo>
                  <a:lnTo>
                    <a:pt x="10802" y="21600"/>
                  </a:lnTo>
                  <a:close/>
                </a:path>
              </a:pathLst>
            </a:custGeom>
            <a:noFill/>
            <a:ln w="5080" cap="flat">
              <a:solidFill>
                <a:srgbClr val="5A5C5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497" name="object 145" descr="object 145"/>
            <p:cNvPicPr>
              <a:picLocks noChangeAspect="1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118002" y="194329"/>
              <a:ext cx="65875" cy="657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98" name="object 146" descr="object 146"/>
            <p:cNvPicPr>
              <a:picLocks noChangeAspect="1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274670" y="194329"/>
              <a:ext cx="65875" cy="657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99" name="object 147" descr="object 147"/>
            <p:cNvPicPr>
              <a:picLocks noChangeAspect="1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194406" y="104579"/>
              <a:ext cx="65787" cy="657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07" name="object 148"/>
          <p:cNvGrpSpPr/>
          <p:nvPr/>
        </p:nvGrpSpPr>
        <p:grpSpPr>
          <a:xfrm>
            <a:off x="1828240" y="5043816"/>
            <a:ext cx="456845" cy="456680"/>
            <a:chOff x="0" y="0"/>
            <a:chExt cx="456844" cy="456679"/>
          </a:xfrm>
        </p:grpSpPr>
        <p:sp>
          <p:nvSpPr>
            <p:cNvPr id="501" name="object 149"/>
            <p:cNvSpPr/>
            <p:nvPr/>
          </p:nvSpPr>
          <p:spPr>
            <a:xfrm>
              <a:off x="0" y="0"/>
              <a:ext cx="456845" cy="456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4" y="0"/>
                  </a:moveTo>
                  <a:lnTo>
                    <a:pt x="0" y="21496"/>
                  </a:lnTo>
                  <a:lnTo>
                    <a:pt x="21496" y="21600"/>
                  </a:lnTo>
                  <a:lnTo>
                    <a:pt x="21600" y="10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2" name="object 150"/>
            <p:cNvSpPr/>
            <p:nvPr/>
          </p:nvSpPr>
          <p:spPr>
            <a:xfrm>
              <a:off x="79387" y="81114"/>
              <a:ext cx="294653" cy="294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2" y="0"/>
                  </a:moveTo>
                  <a:lnTo>
                    <a:pt x="7389" y="550"/>
                  </a:lnTo>
                  <a:lnTo>
                    <a:pt x="4423" y="2082"/>
                  </a:lnTo>
                  <a:lnTo>
                    <a:pt x="2085" y="4419"/>
                  </a:lnTo>
                  <a:lnTo>
                    <a:pt x="551" y="7384"/>
                  </a:lnTo>
                  <a:lnTo>
                    <a:pt x="0" y="10800"/>
                  </a:lnTo>
                  <a:lnTo>
                    <a:pt x="551" y="14214"/>
                  </a:lnTo>
                  <a:lnTo>
                    <a:pt x="2085" y="17179"/>
                  </a:lnTo>
                  <a:lnTo>
                    <a:pt x="4423" y="19517"/>
                  </a:lnTo>
                  <a:lnTo>
                    <a:pt x="7389" y="21050"/>
                  </a:lnTo>
                  <a:lnTo>
                    <a:pt x="10802" y="21600"/>
                  </a:lnTo>
                  <a:lnTo>
                    <a:pt x="14214" y="21050"/>
                  </a:lnTo>
                  <a:lnTo>
                    <a:pt x="17178" y="19517"/>
                  </a:lnTo>
                  <a:lnTo>
                    <a:pt x="19516" y="17179"/>
                  </a:lnTo>
                  <a:lnTo>
                    <a:pt x="21049" y="14214"/>
                  </a:lnTo>
                  <a:lnTo>
                    <a:pt x="21600" y="10800"/>
                  </a:lnTo>
                  <a:lnTo>
                    <a:pt x="21049" y="7384"/>
                  </a:lnTo>
                  <a:lnTo>
                    <a:pt x="19516" y="4419"/>
                  </a:lnTo>
                  <a:lnTo>
                    <a:pt x="17178" y="2082"/>
                  </a:lnTo>
                  <a:lnTo>
                    <a:pt x="14214" y="550"/>
                  </a:lnTo>
                  <a:lnTo>
                    <a:pt x="10802" y="0"/>
                  </a:lnTo>
                  <a:close/>
                </a:path>
              </a:pathLst>
            </a:custGeom>
            <a:solidFill>
              <a:srgbClr val="B8B9B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3" name="object 151"/>
            <p:cNvSpPr/>
            <p:nvPr/>
          </p:nvSpPr>
          <p:spPr>
            <a:xfrm>
              <a:off x="79387" y="81114"/>
              <a:ext cx="294653" cy="294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2" y="21600"/>
                  </a:moveTo>
                  <a:lnTo>
                    <a:pt x="14214" y="21050"/>
                  </a:lnTo>
                  <a:lnTo>
                    <a:pt x="17178" y="19517"/>
                  </a:lnTo>
                  <a:lnTo>
                    <a:pt x="19516" y="17179"/>
                  </a:lnTo>
                  <a:lnTo>
                    <a:pt x="21049" y="14214"/>
                  </a:lnTo>
                  <a:lnTo>
                    <a:pt x="21600" y="10800"/>
                  </a:lnTo>
                  <a:lnTo>
                    <a:pt x="21049" y="7384"/>
                  </a:lnTo>
                  <a:lnTo>
                    <a:pt x="19516" y="4419"/>
                  </a:lnTo>
                  <a:lnTo>
                    <a:pt x="17178" y="2082"/>
                  </a:lnTo>
                  <a:lnTo>
                    <a:pt x="14214" y="550"/>
                  </a:lnTo>
                  <a:lnTo>
                    <a:pt x="10802" y="0"/>
                  </a:lnTo>
                  <a:lnTo>
                    <a:pt x="7389" y="550"/>
                  </a:lnTo>
                  <a:lnTo>
                    <a:pt x="4423" y="2082"/>
                  </a:lnTo>
                  <a:lnTo>
                    <a:pt x="2085" y="4419"/>
                  </a:lnTo>
                  <a:lnTo>
                    <a:pt x="551" y="7384"/>
                  </a:lnTo>
                  <a:lnTo>
                    <a:pt x="0" y="10800"/>
                  </a:lnTo>
                  <a:lnTo>
                    <a:pt x="551" y="14214"/>
                  </a:lnTo>
                  <a:lnTo>
                    <a:pt x="2085" y="17179"/>
                  </a:lnTo>
                  <a:lnTo>
                    <a:pt x="4423" y="19517"/>
                  </a:lnTo>
                  <a:lnTo>
                    <a:pt x="7389" y="21050"/>
                  </a:lnTo>
                  <a:lnTo>
                    <a:pt x="10802" y="21600"/>
                  </a:lnTo>
                  <a:close/>
                </a:path>
              </a:pathLst>
            </a:custGeom>
            <a:noFill/>
            <a:ln w="5080" cap="flat">
              <a:solidFill>
                <a:srgbClr val="5A5C5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504" name="object 152" descr="object 152"/>
            <p:cNvPicPr>
              <a:picLocks noChangeAspect="1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117430" y="195421"/>
              <a:ext cx="65850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05" name="object 153" descr="object 153"/>
            <p:cNvPicPr>
              <a:picLocks noChangeAspect="1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274085" y="195421"/>
              <a:ext cx="65875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06" name="object 154" descr="object 154"/>
            <p:cNvPicPr>
              <a:picLocks noChangeAspect="1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193833" y="105670"/>
              <a:ext cx="65787" cy="657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20" name="object 155"/>
          <p:cNvGrpSpPr/>
          <p:nvPr/>
        </p:nvGrpSpPr>
        <p:grpSpPr>
          <a:xfrm>
            <a:off x="2747073" y="6899820"/>
            <a:ext cx="454444" cy="454533"/>
            <a:chOff x="0" y="0"/>
            <a:chExt cx="454443" cy="454531"/>
          </a:xfrm>
        </p:grpSpPr>
        <p:sp>
          <p:nvSpPr>
            <p:cNvPr id="508" name="object 156"/>
            <p:cNvSpPr/>
            <p:nvPr/>
          </p:nvSpPr>
          <p:spPr>
            <a:xfrm>
              <a:off x="0" y="0"/>
              <a:ext cx="454444" cy="454532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9" name="object 157"/>
            <p:cNvSpPr/>
            <p:nvPr/>
          </p:nvSpPr>
          <p:spPr>
            <a:xfrm>
              <a:off x="100686" y="34670"/>
              <a:ext cx="257939" cy="391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92"/>
                  </a:moveTo>
                  <a:lnTo>
                    <a:pt x="20759" y="673"/>
                  </a:lnTo>
                  <a:lnTo>
                    <a:pt x="18460" y="300"/>
                  </a:lnTo>
                  <a:lnTo>
                    <a:pt x="15041" y="76"/>
                  </a:lnTo>
                  <a:lnTo>
                    <a:pt x="10838" y="0"/>
                  </a:lnTo>
                  <a:lnTo>
                    <a:pt x="6626" y="76"/>
                  </a:lnTo>
                  <a:lnTo>
                    <a:pt x="3187" y="300"/>
                  </a:lnTo>
                  <a:lnTo>
                    <a:pt x="870" y="673"/>
                  </a:lnTo>
                  <a:lnTo>
                    <a:pt x="21" y="1192"/>
                  </a:lnTo>
                  <a:lnTo>
                    <a:pt x="0" y="18669"/>
                  </a:lnTo>
                  <a:lnTo>
                    <a:pt x="372" y="19027"/>
                  </a:lnTo>
                  <a:lnTo>
                    <a:pt x="1428" y="19321"/>
                  </a:lnTo>
                  <a:lnTo>
                    <a:pt x="3070" y="19553"/>
                  </a:lnTo>
                  <a:lnTo>
                    <a:pt x="5203" y="19720"/>
                  </a:lnTo>
                  <a:lnTo>
                    <a:pt x="5211" y="20856"/>
                  </a:lnTo>
                  <a:lnTo>
                    <a:pt x="5646" y="21138"/>
                  </a:lnTo>
                  <a:lnTo>
                    <a:pt x="6838" y="21376"/>
                  </a:lnTo>
                  <a:lnTo>
                    <a:pt x="8618" y="21539"/>
                  </a:lnTo>
                  <a:lnTo>
                    <a:pt x="10815" y="21600"/>
                  </a:lnTo>
                  <a:lnTo>
                    <a:pt x="13018" y="21539"/>
                  </a:lnTo>
                  <a:lnTo>
                    <a:pt x="14814" y="21376"/>
                  </a:lnTo>
                  <a:lnTo>
                    <a:pt x="16022" y="21138"/>
                  </a:lnTo>
                  <a:lnTo>
                    <a:pt x="16465" y="20856"/>
                  </a:lnTo>
                  <a:lnTo>
                    <a:pt x="16465" y="19720"/>
                  </a:lnTo>
                  <a:lnTo>
                    <a:pt x="16302" y="19720"/>
                  </a:lnTo>
                  <a:lnTo>
                    <a:pt x="16496" y="19710"/>
                  </a:lnTo>
                  <a:lnTo>
                    <a:pt x="16521" y="19697"/>
                  </a:lnTo>
                  <a:lnTo>
                    <a:pt x="18601" y="19530"/>
                  </a:lnTo>
                  <a:lnTo>
                    <a:pt x="20204" y="19300"/>
                  </a:lnTo>
                  <a:lnTo>
                    <a:pt x="21235" y="19009"/>
                  </a:lnTo>
                  <a:lnTo>
                    <a:pt x="21600" y="18656"/>
                  </a:lnTo>
                  <a:lnTo>
                    <a:pt x="21600" y="119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510" name="object 158" descr="object 158"/>
            <p:cNvPicPr>
              <a:picLocks noChangeAspect="1"/>
            </p:cNvPicPr>
            <p:nvPr/>
          </p:nvPicPr>
          <p:blipFill>
            <a:blip r:embed="rId29">
              <a:extLst/>
            </a:blip>
            <a:stretch>
              <a:fillRect/>
            </a:stretch>
          </p:blipFill>
          <p:spPr>
            <a:xfrm>
              <a:off x="228155" y="392798"/>
              <a:ext cx="63094" cy="2664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11" name="object 159"/>
            <p:cNvSpPr/>
            <p:nvPr/>
          </p:nvSpPr>
          <p:spPr>
            <a:xfrm>
              <a:off x="171437" y="386588"/>
              <a:ext cx="11562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0"/>
                  </a:lnTo>
                  <a:lnTo>
                    <a:pt x="0" y="10800"/>
                  </a:lnTo>
                  <a:lnTo>
                    <a:pt x="4361" y="10800"/>
                  </a:lnTo>
                  <a:lnTo>
                    <a:pt x="4361" y="21600"/>
                  </a:lnTo>
                  <a:lnTo>
                    <a:pt x="17130" y="21600"/>
                  </a:lnTo>
                  <a:lnTo>
                    <a:pt x="17130" y="10800"/>
                  </a:lnTo>
                  <a:lnTo>
                    <a:pt x="21600" y="108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2" name="object 160"/>
            <p:cNvSpPr/>
            <p:nvPr/>
          </p:nvSpPr>
          <p:spPr>
            <a:xfrm>
              <a:off x="162827" y="386473"/>
              <a:ext cx="13486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34"/>
                  </a:moveTo>
                  <a:lnTo>
                    <a:pt x="2418" y="10452"/>
                  </a:lnTo>
                  <a:lnTo>
                    <a:pt x="5012" y="16731"/>
                  </a:lnTo>
                  <a:lnTo>
                    <a:pt x="7758" y="20409"/>
                  </a:lnTo>
                  <a:lnTo>
                    <a:pt x="10630" y="21600"/>
                  </a:lnTo>
                  <a:lnTo>
                    <a:pt x="13598" y="20312"/>
                  </a:lnTo>
                  <a:lnTo>
                    <a:pt x="16435" y="16358"/>
                  </a:lnTo>
                  <a:lnTo>
                    <a:pt x="19112" y="9625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3" name="object 161"/>
            <p:cNvSpPr/>
            <p:nvPr/>
          </p:nvSpPr>
          <p:spPr>
            <a:xfrm>
              <a:off x="204762" y="277050"/>
              <a:ext cx="50166" cy="54775"/>
            </a:xfrm>
            <a:prstGeom prst="rect">
              <a:avLst/>
            </a:prstGeom>
            <a:solidFill>
              <a:srgbClr val="FFDA0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4" name="object 162"/>
            <p:cNvSpPr/>
            <p:nvPr/>
          </p:nvSpPr>
          <p:spPr>
            <a:xfrm>
              <a:off x="204762" y="277050"/>
              <a:ext cx="50166" cy="54775"/>
            </a:xfrm>
            <a:prstGeom prst="rect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5" name="object 163"/>
            <p:cNvSpPr/>
            <p:nvPr/>
          </p:nvSpPr>
          <p:spPr>
            <a:xfrm flipH="1" flipV="1">
              <a:off x="100686" y="56413"/>
              <a:ext cx="257684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6" name="object 164"/>
            <p:cNvSpPr/>
            <p:nvPr/>
          </p:nvSpPr>
          <p:spPr>
            <a:xfrm>
              <a:off x="100686" y="56413"/>
              <a:ext cx="257684" cy="1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517" name="object 165" descr="object 165"/>
            <p:cNvPicPr>
              <a:picLocks noChangeAspect="1"/>
            </p:cNvPicPr>
            <p:nvPr/>
          </p:nvPicPr>
          <p:blipFill>
            <a:blip r:embed="rId30">
              <a:extLst/>
            </a:blip>
            <a:stretch>
              <a:fillRect/>
            </a:stretch>
          </p:blipFill>
          <p:spPr>
            <a:xfrm>
              <a:off x="274155" y="63068"/>
              <a:ext cx="76175" cy="30306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18" name="object 166"/>
            <p:cNvSpPr/>
            <p:nvPr/>
          </p:nvSpPr>
          <p:spPr>
            <a:xfrm flipH="1" flipV="1">
              <a:off x="100686" y="372643"/>
              <a:ext cx="257684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9" name="object 167"/>
            <p:cNvSpPr/>
            <p:nvPr/>
          </p:nvSpPr>
          <p:spPr>
            <a:xfrm>
              <a:off x="100686" y="372643"/>
              <a:ext cx="257684" cy="1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549" name="object 168"/>
          <p:cNvGrpSpPr/>
          <p:nvPr/>
        </p:nvGrpSpPr>
        <p:grpSpPr>
          <a:xfrm>
            <a:off x="3654576" y="5906032"/>
            <a:ext cx="454647" cy="454393"/>
            <a:chOff x="0" y="0"/>
            <a:chExt cx="454646" cy="454392"/>
          </a:xfrm>
        </p:grpSpPr>
        <p:sp>
          <p:nvSpPr>
            <p:cNvPr id="521" name="object 169"/>
            <p:cNvSpPr/>
            <p:nvPr/>
          </p:nvSpPr>
          <p:spPr>
            <a:xfrm>
              <a:off x="0" y="0"/>
              <a:ext cx="454647" cy="454393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2" name="object 170"/>
            <p:cNvSpPr/>
            <p:nvPr/>
          </p:nvSpPr>
          <p:spPr>
            <a:xfrm>
              <a:off x="40424" y="35115"/>
              <a:ext cx="373839" cy="38425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3" name="object 171"/>
            <p:cNvSpPr/>
            <p:nvPr/>
          </p:nvSpPr>
          <p:spPr>
            <a:xfrm>
              <a:off x="66129" y="60668"/>
              <a:ext cx="323191" cy="50458"/>
            </a:xfrm>
            <a:prstGeom prst="rect">
              <a:avLst/>
            </a:prstGeom>
            <a:solidFill>
              <a:srgbClr val="56404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528" name="object 172"/>
            <p:cNvGrpSpPr/>
            <p:nvPr/>
          </p:nvGrpSpPr>
          <p:grpSpPr>
            <a:xfrm>
              <a:off x="115964" y="71183"/>
              <a:ext cx="221388" cy="30304"/>
              <a:chOff x="0" y="0"/>
              <a:chExt cx="221387" cy="30302"/>
            </a:xfrm>
          </p:grpSpPr>
          <p:sp>
            <p:nvSpPr>
              <p:cNvPr id="524" name="Forme"/>
              <p:cNvSpPr/>
              <p:nvPr/>
            </p:nvSpPr>
            <p:spPr>
              <a:xfrm>
                <a:off x="0" y="0"/>
                <a:ext cx="30214" cy="303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798"/>
                    </a:moveTo>
                    <a:lnTo>
                      <a:pt x="16751" y="0"/>
                    </a:lnTo>
                    <a:lnTo>
                      <a:pt x="4812" y="0"/>
                    </a:lnTo>
                    <a:lnTo>
                      <a:pt x="0" y="4798"/>
                    </a:lnTo>
                    <a:lnTo>
                      <a:pt x="0" y="16766"/>
                    </a:lnTo>
                    <a:lnTo>
                      <a:pt x="4812" y="21600"/>
                    </a:lnTo>
                    <a:lnTo>
                      <a:pt x="16751" y="21600"/>
                    </a:lnTo>
                    <a:lnTo>
                      <a:pt x="21600" y="16766"/>
                    </a:lnTo>
                    <a:lnTo>
                      <a:pt x="21600" y="4798"/>
                    </a:lnTo>
                    <a:close/>
                  </a:path>
                </a:pathLst>
              </a:custGeom>
              <a:solidFill>
                <a:srgbClr val="FCC70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25" name="Forme"/>
              <p:cNvSpPr/>
              <p:nvPr/>
            </p:nvSpPr>
            <p:spPr>
              <a:xfrm>
                <a:off x="63652" y="0"/>
                <a:ext cx="30303" cy="303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798"/>
                    </a:moveTo>
                    <a:lnTo>
                      <a:pt x="16784" y="0"/>
                    </a:lnTo>
                    <a:lnTo>
                      <a:pt x="4834" y="0"/>
                    </a:lnTo>
                    <a:lnTo>
                      <a:pt x="0" y="4798"/>
                    </a:lnTo>
                    <a:lnTo>
                      <a:pt x="0" y="16766"/>
                    </a:lnTo>
                    <a:lnTo>
                      <a:pt x="4834" y="21600"/>
                    </a:lnTo>
                    <a:lnTo>
                      <a:pt x="16784" y="21600"/>
                    </a:lnTo>
                    <a:lnTo>
                      <a:pt x="21600" y="16766"/>
                    </a:lnTo>
                    <a:lnTo>
                      <a:pt x="21600" y="4798"/>
                    </a:lnTo>
                    <a:close/>
                  </a:path>
                </a:pathLst>
              </a:custGeom>
              <a:solidFill>
                <a:srgbClr val="FCC70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26" name="Forme"/>
              <p:cNvSpPr/>
              <p:nvPr/>
            </p:nvSpPr>
            <p:spPr>
              <a:xfrm>
                <a:off x="127355" y="0"/>
                <a:ext cx="30329" cy="303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798"/>
                    </a:moveTo>
                    <a:lnTo>
                      <a:pt x="16770" y="0"/>
                    </a:lnTo>
                    <a:lnTo>
                      <a:pt x="4830" y="0"/>
                    </a:lnTo>
                    <a:lnTo>
                      <a:pt x="0" y="4798"/>
                    </a:lnTo>
                    <a:lnTo>
                      <a:pt x="0" y="16766"/>
                    </a:lnTo>
                    <a:lnTo>
                      <a:pt x="4830" y="21600"/>
                    </a:lnTo>
                    <a:lnTo>
                      <a:pt x="16770" y="21600"/>
                    </a:lnTo>
                    <a:lnTo>
                      <a:pt x="21600" y="16766"/>
                    </a:lnTo>
                    <a:lnTo>
                      <a:pt x="21600" y="4798"/>
                    </a:lnTo>
                    <a:close/>
                  </a:path>
                </a:pathLst>
              </a:custGeom>
              <a:solidFill>
                <a:srgbClr val="FCC70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27" name="Forme"/>
              <p:cNvSpPr/>
              <p:nvPr/>
            </p:nvSpPr>
            <p:spPr>
              <a:xfrm>
                <a:off x="191058" y="0"/>
                <a:ext cx="30330" cy="303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798"/>
                    </a:moveTo>
                    <a:lnTo>
                      <a:pt x="16743" y="0"/>
                    </a:lnTo>
                    <a:lnTo>
                      <a:pt x="4849" y="0"/>
                    </a:lnTo>
                    <a:lnTo>
                      <a:pt x="0" y="4798"/>
                    </a:lnTo>
                    <a:lnTo>
                      <a:pt x="0" y="16766"/>
                    </a:lnTo>
                    <a:lnTo>
                      <a:pt x="4849" y="21600"/>
                    </a:lnTo>
                    <a:lnTo>
                      <a:pt x="16743" y="21600"/>
                    </a:lnTo>
                    <a:lnTo>
                      <a:pt x="21600" y="16766"/>
                    </a:lnTo>
                    <a:lnTo>
                      <a:pt x="21600" y="4798"/>
                    </a:lnTo>
                    <a:close/>
                  </a:path>
                </a:pathLst>
              </a:custGeom>
              <a:solidFill>
                <a:srgbClr val="FCC70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529" name="object 173"/>
            <p:cNvSpPr/>
            <p:nvPr/>
          </p:nvSpPr>
          <p:spPr>
            <a:xfrm>
              <a:off x="66129" y="165366"/>
              <a:ext cx="323191" cy="12701"/>
            </a:xfrm>
            <a:prstGeom prst="rect">
              <a:avLst/>
            </a:prstGeom>
            <a:solidFill>
              <a:srgbClr val="46464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0" name="object 174"/>
            <p:cNvSpPr/>
            <p:nvPr/>
          </p:nvSpPr>
          <p:spPr>
            <a:xfrm>
              <a:off x="66129" y="186086"/>
              <a:ext cx="323191" cy="12701"/>
            </a:xfrm>
            <a:prstGeom prst="rect">
              <a:avLst/>
            </a:prstGeom>
            <a:solidFill>
              <a:srgbClr val="5A5C5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1" name="object 175"/>
            <p:cNvSpPr/>
            <p:nvPr/>
          </p:nvSpPr>
          <p:spPr>
            <a:xfrm>
              <a:off x="66129" y="227628"/>
              <a:ext cx="323191" cy="12701"/>
            </a:xfrm>
            <a:prstGeom prst="rect">
              <a:avLst/>
            </a:prstGeom>
            <a:solidFill>
              <a:srgbClr val="6C6E7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2" name="object 176"/>
            <p:cNvSpPr/>
            <p:nvPr/>
          </p:nvSpPr>
          <p:spPr>
            <a:xfrm>
              <a:off x="66129" y="248379"/>
              <a:ext cx="323191" cy="12701"/>
            </a:xfrm>
            <a:prstGeom prst="rect">
              <a:avLst/>
            </a:prstGeom>
            <a:solidFill>
              <a:srgbClr val="77797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3" name="object 177"/>
            <p:cNvSpPr/>
            <p:nvPr/>
          </p:nvSpPr>
          <p:spPr>
            <a:xfrm>
              <a:off x="66129" y="269144"/>
              <a:ext cx="323191" cy="12701"/>
            </a:xfrm>
            <a:prstGeom prst="rect">
              <a:avLst/>
            </a:prstGeom>
            <a:solidFill>
              <a:srgbClr val="80828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4" name="object 178"/>
            <p:cNvSpPr/>
            <p:nvPr/>
          </p:nvSpPr>
          <p:spPr>
            <a:xfrm>
              <a:off x="66129" y="289871"/>
              <a:ext cx="323191" cy="12701"/>
            </a:xfrm>
            <a:prstGeom prst="rect">
              <a:avLst/>
            </a:prstGeom>
            <a:solidFill>
              <a:srgbClr val="898D9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5" name="object 179"/>
            <p:cNvSpPr/>
            <p:nvPr/>
          </p:nvSpPr>
          <p:spPr>
            <a:xfrm>
              <a:off x="66129" y="310680"/>
              <a:ext cx="323191" cy="12701"/>
            </a:xfrm>
            <a:prstGeom prst="rect">
              <a:avLst/>
            </a:prstGeom>
            <a:solidFill>
              <a:srgbClr val="9697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6" name="object 180"/>
            <p:cNvSpPr/>
            <p:nvPr/>
          </p:nvSpPr>
          <p:spPr>
            <a:xfrm>
              <a:off x="66129" y="331412"/>
              <a:ext cx="323191" cy="12701"/>
            </a:xfrm>
            <a:prstGeom prst="rect">
              <a:avLst/>
            </a:prstGeom>
            <a:solidFill>
              <a:srgbClr val="A0A2A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7" name="object 181"/>
            <p:cNvSpPr/>
            <p:nvPr/>
          </p:nvSpPr>
          <p:spPr>
            <a:xfrm>
              <a:off x="66129" y="352139"/>
              <a:ext cx="323191" cy="12701"/>
            </a:xfrm>
            <a:prstGeom prst="rect">
              <a:avLst/>
            </a:prstGeom>
            <a:solidFill>
              <a:srgbClr val="ADAFB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538" name="object 182" descr="object 182"/>
            <p:cNvPicPr>
              <a:picLocks noChangeAspect="1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119791" y="193954"/>
              <a:ext cx="204745" cy="135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548" name="object 183"/>
            <p:cNvGrpSpPr/>
            <p:nvPr/>
          </p:nvGrpSpPr>
          <p:grpSpPr>
            <a:xfrm>
              <a:off x="66129" y="175760"/>
              <a:ext cx="323191" cy="178697"/>
              <a:chOff x="0" y="0"/>
              <a:chExt cx="323190" cy="178695"/>
            </a:xfrm>
          </p:grpSpPr>
          <p:sp>
            <p:nvSpPr>
              <p:cNvPr id="539" name="Rectangle"/>
              <p:cNvSpPr/>
              <p:nvPr/>
            </p:nvSpPr>
            <p:spPr>
              <a:xfrm>
                <a:off x="0" y="165995"/>
                <a:ext cx="323191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0" name="Rectangle"/>
              <p:cNvSpPr/>
              <p:nvPr/>
            </p:nvSpPr>
            <p:spPr>
              <a:xfrm>
                <a:off x="0" y="145313"/>
                <a:ext cx="323191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1" name="Rectangle"/>
              <p:cNvSpPr/>
              <p:nvPr/>
            </p:nvSpPr>
            <p:spPr>
              <a:xfrm>
                <a:off x="0" y="124504"/>
                <a:ext cx="323191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2" name="Rectangle"/>
              <p:cNvSpPr/>
              <p:nvPr/>
            </p:nvSpPr>
            <p:spPr>
              <a:xfrm>
                <a:off x="0" y="103746"/>
                <a:ext cx="323191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3" name="Rectangle"/>
              <p:cNvSpPr/>
              <p:nvPr/>
            </p:nvSpPr>
            <p:spPr>
              <a:xfrm>
                <a:off x="0" y="82988"/>
                <a:ext cx="323191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4" name="Rectangle"/>
              <p:cNvSpPr/>
              <p:nvPr/>
            </p:nvSpPr>
            <p:spPr>
              <a:xfrm>
                <a:off x="0" y="62249"/>
                <a:ext cx="323191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5" name="Rectangle"/>
              <p:cNvSpPr/>
              <p:nvPr/>
            </p:nvSpPr>
            <p:spPr>
              <a:xfrm>
                <a:off x="0" y="41472"/>
                <a:ext cx="323191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6" name="Rectangle"/>
              <p:cNvSpPr/>
              <p:nvPr/>
            </p:nvSpPr>
            <p:spPr>
              <a:xfrm>
                <a:off x="0" y="20682"/>
                <a:ext cx="323191" cy="127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47" name="Rectangle"/>
              <p:cNvSpPr/>
              <p:nvPr/>
            </p:nvSpPr>
            <p:spPr>
              <a:xfrm>
                <a:off x="0" y="0"/>
                <a:ext cx="323191" cy="127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grpSp>
        <p:nvGrpSpPr>
          <p:cNvPr id="563" name="object 184"/>
          <p:cNvGrpSpPr/>
          <p:nvPr/>
        </p:nvGrpSpPr>
        <p:grpSpPr>
          <a:xfrm>
            <a:off x="3648417" y="2042921"/>
            <a:ext cx="456732" cy="456643"/>
            <a:chOff x="0" y="0"/>
            <a:chExt cx="456730" cy="456641"/>
          </a:xfrm>
        </p:grpSpPr>
        <p:sp>
          <p:nvSpPr>
            <p:cNvPr id="550" name="object 185"/>
            <p:cNvSpPr/>
            <p:nvPr/>
          </p:nvSpPr>
          <p:spPr>
            <a:xfrm>
              <a:off x="0" y="0"/>
              <a:ext cx="456731" cy="456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4" y="0"/>
                  </a:moveTo>
                  <a:lnTo>
                    <a:pt x="0" y="21496"/>
                  </a:lnTo>
                  <a:lnTo>
                    <a:pt x="21496" y="21600"/>
                  </a:lnTo>
                  <a:lnTo>
                    <a:pt x="21600" y="10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51" name="object 186"/>
            <p:cNvSpPr/>
            <p:nvPr/>
          </p:nvSpPr>
          <p:spPr>
            <a:xfrm>
              <a:off x="42075" y="32613"/>
              <a:ext cx="372568" cy="391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0" y="0"/>
                  </a:moveTo>
                  <a:lnTo>
                    <a:pt x="0" y="21500"/>
                  </a:lnTo>
                  <a:lnTo>
                    <a:pt x="21490" y="21600"/>
                  </a:lnTo>
                  <a:lnTo>
                    <a:pt x="21600" y="99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52" name="object 187"/>
            <p:cNvSpPr/>
            <p:nvPr/>
          </p:nvSpPr>
          <p:spPr>
            <a:xfrm>
              <a:off x="68388" y="58013"/>
              <a:ext cx="320879" cy="51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" y="0"/>
                  </a:moveTo>
                  <a:lnTo>
                    <a:pt x="0" y="20952"/>
                  </a:lnTo>
                  <a:lnTo>
                    <a:pt x="21584" y="21600"/>
                  </a:lnTo>
                  <a:lnTo>
                    <a:pt x="21600" y="647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A0A2A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557" name="object 188"/>
            <p:cNvGrpSpPr/>
            <p:nvPr/>
          </p:nvGrpSpPr>
          <p:grpSpPr>
            <a:xfrm>
              <a:off x="81064" y="68122"/>
              <a:ext cx="297219" cy="31484"/>
              <a:chOff x="0" y="0"/>
              <a:chExt cx="297218" cy="31483"/>
            </a:xfrm>
          </p:grpSpPr>
          <p:sp>
            <p:nvSpPr>
              <p:cNvPr id="553" name="Forme"/>
              <p:cNvSpPr/>
              <p:nvPr/>
            </p:nvSpPr>
            <p:spPr>
              <a:xfrm>
                <a:off x="0" y="0"/>
                <a:ext cx="30138" cy="301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904"/>
                    </a:moveTo>
                    <a:lnTo>
                      <a:pt x="16784" y="63"/>
                    </a:lnTo>
                    <a:lnTo>
                      <a:pt x="4897" y="0"/>
                    </a:lnTo>
                    <a:lnTo>
                      <a:pt x="54" y="4794"/>
                    </a:lnTo>
                    <a:lnTo>
                      <a:pt x="0" y="16705"/>
                    </a:lnTo>
                    <a:lnTo>
                      <a:pt x="4796" y="21546"/>
                    </a:lnTo>
                    <a:lnTo>
                      <a:pt x="10759" y="21573"/>
                    </a:lnTo>
                    <a:lnTo>
                      <a:pt x="16685" y="21600"/>
                    </a:lnTo>
                    <a:lnTo>
                      <a:pt x="21545" y="16805"/>
                    </a:lnTo>
                    <a:lnTo>
                      <a:pt x="21600" y="4904"/>
                    </a:lnTo>
                    <a:close/>
                  </a:path>
                </a:pathLst>
              </a:custGeom>
              <a:solidFill>
                <a:srgbClr val="9B1A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54" name="Forme"/>
              <p:cNvSpPr/>
              <p:nvPr/>
            </p:nvSpPr>
            <p:spPr>
              <a:xfrm>
                <a:off x="41973" y="241"/>
                <a:ext cx="30087" cy="301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904"/>
                    </a:moveTo>
                    <a:lnTo>
                      <a:pt x="16841" y="64"/>
                    </a:lnTo>
                    <a:lnTo>
                      <a:pt x="4906" y="0"/>
                    </a:lnTo>
                    <a:lnTo>
                      <a:pt x="55" y="4795"/>
                    </a:lnTo>
                    <a:lnTo>
                      <a:pt x="0" y="16705"/>
                    </a:lnTo>
                    <a:lnTo>
                      <a:pt x="4805" y="21545"/>
                    </a:lnTo>
                    <a:lnTo>
                      <a:pt x="10759" y="21573"/>
                    </a:lnTo>
                    <a:lnTo>
                      <a:pt x="16732" y="21600"/>
                    </a:lnTo>
                    <a:lnTo>
                      <a:pt x="21545" y="16805"/>
                    </a:lnTo>
                    <a:lnTo>
                      <a:pt x="21600" y="4904"/>
                    </a:lnTo>
                    <a:close/>
                  </a:path>
                </a:pathLst>
              </a:custGeom>
              <a:solidFill>
                <a:srgbClr val="9B1A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55" name="Forme"/>
              <p:cNvSpPr/>
              <p:nvPr/>
            </p:nvSpPr>
            <p:spPr>
              <a:xfrm>
                <a:off x="225056" y="1092"/>
                <a:ext cx="30113" cy="301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904"/>
                    </a:moveTo>
                    <a:lnTo>
                      <a:pt x="16781" y="64"/>
                    </a:lnTo>
                    <a:lnTo>
                      <a:pt x="4865" y="0"/>
                    </a:lnTo>
                    <a:lnTo>
                      <a:pt x="55" y="4795"/>
                    </a:lnTo>
                    <a:lnTo>
                      <a:pt x="0" y="16705"/>
                    </a:lnTo>
                    <a:lnTo>
                      <a:pt x="4756" y="21545"/>
                    </a:lnTo>
                    <a:lnTo>
                      <a:pt x="10750" y="21572"/>
                    </a:lnTo>
                    <a:lnTo>
                      <a:pt x="16681" y="21600"/>
                    </a:lnTo>
                    <a:lnTo>
                      <a:pt x="21545" y="16805"/>
                    </a:lnTo>
                    <a:lnTo>
                      <a:pt x="21600" y="4904"/>
                    </a:lnTo>
                    <a:close/>
                  </a:path>
                </a:pathLst>
              </a:custGeom>
              <a:solidFill>
                <a:srgbClr val="9B1A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56" name="Forme"/>
              <p:cNvSpPr/>
              <p:nvPr/>
            </p:nvSpPr>
            <p:spPr>
              <a:xfrm>
                <a:off x="267042" y="1333"/>
                <a:ext cx="30177" cy="301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904"/>
                    </a:moveTo>
                    <a:lnTo>
                      <a:pt x="16791" y="64"/>
                    </a:lnTo>
                    <a:lnTo>
                      <a:pt x="4891" y="0"/>
                    </a:lnTo>
                    <a:lnTo>
                      <a:pt x="55" y="4795"/>
                    </a:lnTo>
                    <a:lnTo>
                      <a:pt x="0" y="16705"/>
                    </a:lnTo>
                    <a:lnTo>
                      <a:pt x="4791" y="21546"/>
                    </a:lnTo>
                    <a:lnTo>
                      <a:pt x="10727" y="21573"/>
                    </a:lnTo>
                    <a:lnTo>
                      <a:pt x="16682" y="21600"/>
                    </a:lnTo>
                    <a:lnTo>
                      <a:pt x="21545" y="16805"/>
                    </a:lnTo>
                    <a:lnTo>
                      <a:pt x="21600" y="4904"/>
                    </a:lnTo>
                    <a:close/>
                  </a:path>
                </a:pathLst>
              </a:custGeom>
              <a:solidFill>
                <a:srgbClr val="9B1A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pic>
          <p:nvPicPr>
            <p:cNvPr id="558" name="object 189" descr="object 189"/>
            <p:cNvPicPr>
              <a:picLocks noChangeAspect="1"/>
            </p:cNvPicPr>
            <p:nvPr/>
          </p:nvPicPr>
          <p:blipFill>
            <a:blip r:embed="rId32">
              <a:extLst/>
            </a:blip>
            <a:stretch>
              <a:fillRect/>
            </a:stretch>
          </p:blipFill>
          <p:spPr>
            <a:xfrm>
              <a:off x="140893" y="177888"/>
              <a:ext cx="174499" cy="1745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561" name="object 190"/>
            <p:cNvGrpSpPr/>
            <p:nvPr/>
          </p:nvGrpSpPr>
          <p:grpSpPr>
            <a:xfrm>
              <a:off x="99126" y="135851"/>
              <a:ext cx="258085" cy="258116"/>
              <a:chOff x="0" y="0"/>
              <a:chExt cx="258084" cy="258115"/>
            </a:xfrm>
          </p:grpSpPr>
          <p:sp>
            <p:nvSpPr>
              <p:cNvPr id="559" name="Forme"/>
              <p:cNvSpPr/>
              <p:nvPr/>
            </p:nvSpPr>
            <p:spPr>
              <a:xfrm>
                <a:off x="0" y="0"/>
                <a:ext cx="147820" cy="2581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942" y="0"/>
                    </a:moveTo>
                    <a:lnTo>
                      <a:pt x="11605" y="830"/>
                    </a:lnTo>
                    <a:lnTo>
                      <a:pt x="5592" y="3130"/>
                    </a:lnTo>
                    <a:lnTo>
                      <a:pt x="1519" y="6552"/>
                    </a:lnTo>
                    <a:lnTo>
                      <a:pt x="0" y="10751"/>
                    </a:lnTo>
                    <a:lnTo>
                      <a:pt x="1448" y="14953"/>
                    </a:lnTo>
                    <a:lnTo>
                      <a:pt x="5463" y="18397"/>
                    </a:lnTo>
                    <a:lnTo>
                      <a:pt x="11436" y="20730"/>
                    </a:lnTo>
                    <a:lnTo>
                      <a:pt x="18760" y="21600"/>
                    </a:lnTo>
                    <a:lnTo>
                      <a:pt x="21554" y="21284"/>
                    </a:lnTo>
                    <a:lnTo>
                      <a:pt x="18762" y="21284"/>
                    </a:lnTo>
                    <a:lnTo>
                      <a:pt x="11656" y="20439"/>
                    </a:lnTo>
                    <a:lnTo>
                      <a:pt x="5858" y="18174"/>
                    </a:lnTo>
                    <a:lnTo>
                      <a:pt x="1961" y="14830"/>
                    </a:lnTo>
                    <a:lnTo>
                      <a:pt x="555" y="10750"/>
                    </a:lnTo>
                    <a:lnTo>
                      <a:pt x="2030" y="6677"/>
                    </a:lnTo>
                    <a:lnTo>
                      <a:pt x="5984" y="3354"/>
                    </a:lnTo>
                    <a:lnTo>
                      <a:pt x="11820" y="1121"/>
                    </a:lnTo>
                    <a:lnTo>
                      <a:pt x="18940" y="316"/>
                    </a:lnTo>
                    <a:lnTo>
                      <a:pt x="21600" y="316"/>
                    </a:lnTo>
                    <a:lnTo>
                      <a:pt x="18942" y="0"/>
                    </a:lnTo>
                    <a:close/>
                  </a:path>
                </a:pathLst>
              </a:custGeom>
              <a:solidFill>
                <a:srgbClr val="B8B9B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60" name="Forme"/>
              <p:cNvSpPr/>
              <p:nvPr/>
            </p:nvSpPr>
            <p:spPr>
              <a:xfrm>
                <a:off x="128394" y="3771"/>
                <a:ext cx="129691" cy="2505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235" y="0"/>
                    </a:moveTo>
                    <a:lnTo>
                      <a:pt x="203" y="0"/>
                    </a:lnTo>
                    <a:lnTo>
                      <a:pt x="8312" y="870"/>
                    </a:lnTo>
                    <a:lnTo>
                      <a:pt x="14928" y="3204"/>
                    </a:lnTo>
                    <a:lnTo>
                      <a:pt x="19377" y="6650"/>
                    </a:lnTo>
                    <a:lnTo>
                      <a:pt x="20982" y="10856"/>
                    </a:lnTo>
                    <a:lnTo>
                      <a:pt x="19299" y="15048"/>
                    </a:lnTo>
                    <a:lnTo>
                      <a:pt x="14786" y="18470"/>
                    </a:lnTo>
                    <a:lnTo>
                      <a:pt x="8126" y="20770"/>
                    </a:lnTo>
                    <a:lnTo>
                      <a:pt x="0" y="21600"/>
                    </a:lnTo>
                    <a:lnTo>
                      <a:pt x="3182" y="21600"/>
                    </a:lnTo>
                    <a:lnTo>
                      <a:pt x="8367" y="21071"/>
                    </a:lnTo>
                    <a:lnTo>
                      <a:pt x="15224" y="18702"/>
                    </a:lnTo>
                    <a:lnTo>
                      <a:pt x="19868" y="15177"/>
                    </a:lnTo>
                    <a:lnTo>
                      <a:pt x="21600" y="10855"/>
                    </a:lnTo>
                    <a:lnTo>
                      <a:pt x="19949" y="6523"/>
                    </a:lnTo>
                    <a:lnTo>
                      <a:pt x="15370" y="2975"/>
                    </a:lnTo>
                    <a:lnTo>
                      <a:pt x="8558" y="571"/>
                    </a:lnTo>
                    <a:lnTo>
                      <a:pt x="3235" y="0"/>
                    </a:lnTo>
                    <a:close/>
                  </a:path>
                </a:pathLst>
              </a:custGeom>
              <a:solidFill>
                <a:srgbClr val="B8B9B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pic>
          <p:nvPicPr>
            <p:cNvPr id="562" name="object 191" descr="object 191"/>
            <p:cNvPicPr>
              <a:picLocks noChangeAspect="1"/>
            </p:cNvPicPr>
            <p:nvPr/>
          </p:nvPicPr>
          <p:blipFill>
            <a:blip r:embed="rId33">
              <a:extLst/>
            </a:blip>
            <a:stretch>
              <a:fillRect/>
            </a:stretch>
          </p:blipFill>
          <p:spPr>
            <a:xfrm>
              <a:off x="134840" y="171577"/>
              <a:ext cx="186642" cy="186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77" name="object 192"/>
          <p:cNvGrpSpPr/>
          <p:nvPr/>
        </p:nvGrpSpPr>
        <p:grpSpPr>
          <a:xfrm>
            <a:off x="916215" y="1145881"/>
            <a:ext cx="454483" cy="454446"/>
            <a:chOff x="0" y="0"/>
            <a:chExt cx="454481" cy="454444"/>
          </a:xfrm>
        </p:grpSpPr>
        <p:sp>
          <p:nvSpPr>
            <p:cNvPr id="564" name="object 193"/>
            <p:cNvSpPr/>
            <p:nvPr/>
          </p:nvSpPr>
          <p:spPr>
            <a:xfrm>
              <a:off x="0" y="0"/>
              <a:ext cx="454482" cy="454445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65" name="object 194"/>
            <p:cNvSpPr/>
            <p:nvPr/>
          </p:nvSpPr>
          <p:spPr>
            <a:xfrm>
              <a:off x="40386" y="28359"/>
              <a:ext cx="373698" cy="39774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66" name="object 195"/>
            <p:cNvSpPr/>
            <p:nvPr/>
          </p:nvSpPr>
          <p:spPr>
            <a:xfrm>
              <a:off x="66115" y="346939"/>
              <a:ext cx="323064" cy="50508"/>
            </a:xfrm>
            <a:prstGeom prst="rect">
              <a:avLst/>
            </a:prstGeom>
            <a:solidFill>
              <a:srgbClr val="56404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571" name="object 196"/>
            <p:cNvGrpSpPr/>
            <p:nvPr/>
          </p:nvGrpSpPr>
          <p:grpSpPr>
            <a:xfrm>
              <a:off x="114770" y="357022"/>
              <a:ext cx="223608" cy="32068"/>
              <a:chOff x="0" y="0"/>
              <a:chExt cx="223607" cy="32067"/>
            </a:xfrm>
          </p:grpSpPr>
          <p:sp>
            <p:nvSpPr>
              <p:cNvPr id="567" name="Forme"/>
              <p:cNvSpPr/>
              <p:nvPr/>
            </p:nvSpPr>
            <p:spPr>
              <a:xfrm>
                <a:off x="0" y="1802"/>
                <a:ext cx="30276" cy="302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40"/>
                    </a:moveTo>
                    <a:lnTo>
                      <a:pt x="16762" y="0"/>
                    </a:lnTo>
                    <a:lnTo>
                      <a:pt x="4820" y="0"/>
                    </a:lnTo>
                    <a:lnTo>
                      <a:pt x="0" y="4840"/>
                    </a:lnTo>
                    <a:lnTo>
                      <a:pt x="0" y="16760"/>
                    </a:lnTo>
                    <a:lnTo>
                      <a:pt x="4820" y="21600"/>
                    </a:lnTo>
                    <a:lnTo>
                      <a:pt x="16762" y="21600"/>
                    </a:lnTo>
                    <a:lnTo>
                      <a:pt x="21600" y="16760"/>
                    </a:lnTo>
                    <a:lnTo>
                      <a:pt x="21600" y="4840"/>
                    </a:lnTo>
                    <a:close/>
                  </a:path>
                </a:pathLst>
              </a:custGeom>
              <a:solidFill>
                <a:srgbClr val="FCC70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68" name="Forme"/>
              <p:cNvSpPr/>
              <p:nvPr/>
            </p:nvSpPr>
            <p:spPr>
              <a:xfrm>
                <a:off x="63676" y="863"/>
                <a:ext cx="30278" cy="303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30"/>
                    </a:moveTo>
                    <a:lnTo>
                      <a:pt x="16780" y="0"/>
                    </a:lnTo>
                    <a:lnTo>
                      <a:pt x="4838" y="0"/>
                    </a:lnTo>
                    <a:lnTo>
                      <a:pt x="0" y="4830"/>
                    </a:lnTo>
                    <a:lnTo>
                      <a:pt x="0" y="16752"/>
                    </a:lnTo>
                    <a:lnTo>
                      <a:pt x="4838" y="21600"/>
                    </a:lnTo>
                    <a:lnTo>
                      <a:pt x="16780" y="21600"/>
                    </a:lnTo>
                    <a:lnTo>
                      <a:pt x="21600" y="16752"/>
                    </a:lnTo>
                    <a:lnTo>
                      <a:pt x="21600" y="4830"/>
                    </a:lnTo>
                    <a:close/>
                  </a:path>
                </a:pathLst>
              </a:custGeom>
              <a:solidFill>
                <a:srgbClr val="FCC70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69" name="Forme"/>
              <p:cNvSpPr/>
              <p:nvPr/>
            </p:nvSpPr>
            <p:spPr>
              <a:xfrm>
                <a:off x="131367" y="0"/>
                <a:ext cx="30304" cy="303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30"/>
                    </a:moveTo>
                    <a:lnTo>
                      <a:pt x="16766" y="0"/>
                    </a:lnTo>
                    <a:lnTo>
                      <a:pt x="4834" y="0"/>
                    </a:lnTo>
                    <a:lnTo>
                      <a:pt x="0" y="4830"/>
                    </a:lnTo>
                    <a:lnTo>
                      <a:pt x="0" y="16770"/>
                    </a:lnTo>
                    <a:lnTo>
                      <a:pt x="4834" y="21600"/>
                    </a:lnTo>
                    <a:lnTo>
                      <a:pt x="16766" y="21600"/>
                    </a:lnTo>
                    <a:lnTo>
                      <a:pt x="21600" y="16770"/>
                    </a:lnTo>
                    <a:lnTo>
                      <a:pt x="21600" y="4830"/>
                    </a:lnTo>
                    <a:close/>
                  </a:path>
                </a:pathLst>
              </a:custGeom>
              <a:solidFill>
                <a:srgbClr val="FCC70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70" name="Forme"/>
              <p:cNvSpPr/>
              <p:nvPr/>
            </p:nvSpPr>
            <p:spPr>
              <a:xfrm>
                <a:off x="193305" y="62"/>
                <a:ext cx="30303" cy="302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795"/>
                    </a:moveTo>
                    <a:lnTo>
                      <a:pt x="16766" y="0"/>
                    </a:lnTo>
                    <a:lnTo>
                      <a:pt x="4817" y="0"/>
                    </a:lnTo>
                    <a:lnTo>
                      <a:pt x="0" y="4795"/>
                    </a:lnTo>
                    <a:lnTo>
                      <a:pt x="0" y="16760"/>
                    </a:lnTo>
                    <a:lnTo>
                      <a:pt x="4817" y="21600"/>
                    </a:lnTo>
                    <a:lnTo>
                      <a:pt x="16766" y="21600"/>
                    </a:lnTo>
                    <a:lnTo>
                      <a:pt x="21600" y="16760"/>
                    </a:lnTo>
                    <a:lnTo>
                      <a:pt x="21600" y="4795"/>
                    </a:lnTo>
                    <a:close/>
                  </a:path>
                </a:pathLst>
              </a:custGeom>
              <a:solidFill>
                <a:srgbClr val="FCC70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572" name="object 197"/>
            <p:cNvSpPr/>
            <p:nvPr/>
          </p:nvSpPr>
          <p:spPr>
            <a:xfrm>
              <a:off x="66217" y="56858"/>
              <a:ext cx="323190" cy="272644"/>
            </a:xfrm>
            <a:prstGeom prst="rect">
              <a:avLst/>
            </a:prstGeom>
            <a:solidFill>
              <a:srgbClr val="9697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573" name="object 198" descr="object 198"/>
            <p:cNvPicPr>
              <a:picLocks noChangeAspect="1"/>
            </p:cNvPicPr>
            <p:nvPr/>
          </p:nvPicPr>
          <p:blipFill>
            <a:blip r:embed="rId34">
              <a:extLst/>
            </a:blip>
            <a:stretch>
              <a:fillRect/>
            </a:stretch>
          </p:blipFill>
          <p:spPr>
            <a:xfrm>
              <a:off x="78158" y="69736"/>
              <a:ext cx="131319" cy="13123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4" name="object 199" descr="object 199"/>
            <p:cNvPicPr>
              <a:picLocks noChangeAspect="1"/>
            </p:cNvPicPr>
            <p:nvPr/>
          </p:nvPicPr>
          <p:blipFill>
            <a:blip r:embed="rId35">
              <a:extLst/>
            </a:blip>
            <a:stretch>
              <a:fillRect/>
            </a:stretch>
          </p:blipFill>
          <p:spPr>
            <a:xfrm>
              <a:off x="243306" y="184925"/>
              <a:ext cx="131293" cy="13123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5" name="object 200" descr="object 200"/>
            <p:cNvPicPr>
              <a:picLocks noChangeAspect="1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269039" y="83338"/>
              <a:ext cx="80811" cy="807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6" name="object 201" descr="object 201"/>
            <p:cNvPicPr>
              <a:picLocks noChangeAspect="1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102875" y="221742"/>
              <a:ext cx="80811" cy="8078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92" name="object 202"/>
          <p:cNvGrpSpPr/>
          <p:nvPr/>
        </p:nvGrpSpPr>
        <p:grpSpPr>
          <a:xfrm>
            <a:off x="2736874" y="1145881"/>
            <a:ext cx="454445" cy="454446"/>
            <a:chOff x="0" y="0"/>
            <a:chExt cx="454443" cy="454444"/>
          </a:xfrm>
        </p:grpSpPr>
        <p:sp>
          <p:nvSpPr>
            <p:cNvPr id="578" name="object 203"/>
            <p:cNvSpPr/>
            <p:nvPr/>
          </p:nvSpPr>
          <p:spPr>
            <a:xfrm>
              <a:off x="0" y="0"/>
              <a:ext cx="454444" cy="454445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9" name="object 204"/>
            <p:cNvSpPr/>
            <p:nvPr/>
          </p:nvSpPr>
          <p:spPr>
            <a:xfrm>
              <a:off x="41859" y="32385"/>
              <a:ext cx="370715" cy="38967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0" name="object 205"/>
            <p:cNvSpPr/>
            <p:nvPr/>
          </p:nvSpPr>
          <p:spPr>
            <a:xfrm>
              <a:off x="66649" y="57696"/>
              <a:ext cx="320637" cy="50102"/>
            </a:xfrm>
            <a:prstGeom prst="rect">
              <a:avLst/>
            </a:prstGeom>
            <a:solidFill>
              <a:srgbClr val="A0A2A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585" name="object 206"/>
            <p:cNvGrpSpPr/>
            <p:nvPr/>
          </p:nvGrpSpPr>
          <p:grpSpPr>
            <a:xfrm>
              <a:off x="79235" y="67754"/>
              <a:ext cx="297092" cy="30036"/>
              <a:chOff x="0" y="0"/>
              <a:chExt cx="297091" cy="30035"/>
            </a:xfrm>
          </p:grpSpPr>
          <p:sp>
            <p:nvSpPr>
              <p:cNvPr id="581" name="Forme"/>
              <p:cNvSpPr/>
              <p:nvPr/>
            </p:nvSpPr>
            <p:spPr>
              <a:xfrm>
                <a:off x="0" y="0"/>
                <a:ext cx="30060" cy="300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13"/>
                    </a:moveTo>
                    <a:lnTo>
                      <a:pt x="16745" y="0"/>
                    </a:lnTo>
                    <a:lnTo>
                      <a:pt x="4809" y="0"/>
                    </a:lnTo>
                    <a:lnTo>
                      <a:pt x="0" y="4813"/>
                    </a:lnTo>
                    <a:lnTo>
                      <a:pt x="0" y="16759"/>
                    </a:lnTo>
                    <a:lnTo>
                      <a:pt x="4809" y="21600"/>
                    </a:lnTo>
                    <a:lnTo>
                      <a:pt x="16745" y="21600"/>
                    </a:lnTo>
                    <a:lnTo>
                      <a:pt x="21600" y="16759"/>
                    </a:lnTo>
                    <a:lnTo>
                      <a:pt x="21600" y="4813"/>
                    </a:lnTo>
                    <a:close/>
                  </a:path>
                </a:pathLst>
              </a:custGeom>
              <a:solidFill>
                <a:srgbClr val="9B1A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82" name="Forme"/>
              <p:cNvSpPr/>
              <p:nvPr/>
            </p:nvSpPr>
            <p:spPr>
              <a:xfrm>
                <a:off x="41959" y="0"/>
                <a:ext cx="30062" cy="300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31"/>
                    </a:moveTo>
                    <a:lnTo>
                      <a:pt x="16773" y="0"/>
                    </a:lnTo>
                    <a:lnTo>
                      <a:pt x="4828" y="0"/>
                    </a:lnTo>
                    <a:lnTo>
                      <a:pt x="0" y="4831"/>
                    </a:lnTo>
                    <a:lnTo>
                      <a:pt x="0" y="16787"/>
                    </a:lnTo>
                    <a:lnTo>
                      <a:pt x="4828" y="21600"/>
                    </a:lnTo>
                    <a:lnTo>
                      <a:pt x="16773" y="21600"/>
                    </a:lnTo>
                    <a:lnTo>
                      <a:pt x="21600" y="16787"/>
                    </a:lnTo>
                    <a:lnTo>
                      <a:pt x="21600" y="4831"/>
                    </a:lnTo>
                    <a:close/>
                  </a:path>
                </a:pathLst>
              </a:custGeom>
              <a:solidFill>
                <a:srgbClr val="9B1A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83" name="Forme"/>
              <p:cNvSpPr/>
              <p:nvPr/>
            </p:nvSpPr>
            <p:spPr>
              <a:xfrm>
                <a:off x="225031" y="0"/>
                <a:ext cx="30100" cy="300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13"/>
                    </a:moveTo>
                    <a:lnTo>
                      <a:pt x="16751" y="0"/>
                    </a:lnTo>
                    <a:lnTo>
                      <a:pt x="4812" y="0"/>
                    </a:lnTo>
                    <a:lnTo>
                      <a:pt x="0" y="4813"/>
                    </a:lnTo>
                    <a:lnTo>
                      <a:pt x="0" y="16759"/>
                    </a:lnTo>
                    <a:lnTo>
                      <a:pt x="4812" y="21600"/>
                    </a:lnTo>
                    <a:lnTo>
                      <a:pt x="16751" y="21600"/>
                    </a:lnTo>
                    <a:lnTo>
                      <a:pt x="21600" y="16759"/>
                    </a:lnTo>
                    <a:lnTo>
                      <a:pt x="21600" y="4813"/>
                    </a:lnTo>
                    <a:close/>
                  </a:path>
                </a:pathLst>
              </a:custGeom>
              <a:solidFill>
                <a:srgbClr val="9B1A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84" name="Forme"/>
              <p:cNvSpPr/>
              <p:nvPr/>
            </p:nvSpPr>
            <p:spPr>
              <a:xfrm>
                <a:off x="267017" y="0"/>
                <a:ext cx="30075" cy="300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31"/>
                    </a:moveTo>
                    <a:lnTo>
                      <a:pt x="16747" y="0"/>
                    </a:lnTo>
                    <a:lnTo>
                      <a:pt x="4834" y="0"/>
                    </a:lnTo>
                    <a:lnTo>
                      <a:pt x="0" y="4831"/>
                    </a:lnTo>
                    <a:lnTo>
                      <a:pt x="0" y="16787"/>
                    </a:lnTo>
                    <a:lnTo>
                      <a:pt x="4834" y="21600"/>
                    </a:lnTo>
                    <a:lnTo>
                      <a:pt x="16747" y="21600"/>
                    </a:lnTo>
                    <a:lnTo>
                      <a:pt x="21600" y="16787"/>
                    </a:lnTo>
                    <a:lnTo>
                      <a:pt x="21600" y="4831"/>
                    </a:lnTo>
                    <a:close/>
                  </a:path>
                </a:pathLst>
              </a:custGeom>
              <a:solidFill>
                <a:srgbClr val="9B1A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586" name="object 207"/>
            <p:cNvSpPr/>
            <p:nvPr/>
          </p:nvSpPr>
          <p:spPr>
            <a:xfrm>
              <a:off x="100025" y="136652"/>
              <a:ext cx="254318" cy="254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6" y="0"/>
                  </a:moveTo>
                  <a:lnTo>
                    <a:pt x="6594" y="849"/>
                  </a:lnTo>
                  <a:lnTo>
                    <a:pt x="3162" y="3164"/>
                  </a:lnTo>
                  <a:lnTo>
                    <a:pt x="848" y="6599"/>
                  </a:lnTo>
                  <a:lnTo>
                    <a:pt x="0" y="10805"/>
                  </a:lnTo>
                  <a:lnTo>
                    <a:pt x="848" y="15006"/>
                  </a:lnTo>
                  <a:lnTo>
                    <a:pt x="3162" y="18438"/>
                  </a:lnTo>
                  <a:lnTo>
                    <a:pt x="6594" y="20752"/>
                  </a:lnTo>
                  <a:lnTo>
                    <a:pt x="10796" y="21600"/>
                  </a:lnTo>
                  <a:lnTo>
                    <a:pt x="15003" y="20752"/>
                  </a:lnTo>
                  <a:lnTo>
                    <a:pt x="18437" y="18438"/>
                  </a:lnTo>
                  <a:lnTo>
                    <a:pt x="20751" y="15006"/>
                  </a:lnTo>
                  <a:lnTo>
                    <a:pt x="21600" y="10805"/>
                  </a:lnTo>
                  <a:lnTo>
                    <a:pt x="20751" y="6599"/>
                  </a:lnTo>
                  <a:lnTo>
                    <a:pt x="18437" y="3164"/>
                  </a:lnTo>
                  <a:lnTo>
                    <a:pt x="15003" y="849"/>
                  </a:lnTo>
                  <a:lnTo>
                    <a:pt x="10796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587" name="object 208" descr="object 208"/>
            <p:cNvPicPr>
              <a:picLocks noChangeAspect="1"/>
            </p:cNvPicPr>
            <p:nvPr/>
          </p:nvPicPr>
          <p:blipFill>
            <a:blip r:embed="rId38">
              <a:extLst/>
            </a:blip>
            <a:stretch>
              <a:fillRect/>
            </a:stretch>
          </p:blipFill>
          <p:spPr>
            <a:xfrm>
              <a:off x="137007" y="173621"/>
              <a:ext cx="180379" cy="18041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590" name="object 209"/>
            <p:cNvGrpSpPr/>
            <p:nvPr/>
          </p:nvGrpSpPr>
          <p:grpSpPr>
            <a:xfrm>
              <a:off x="98107" y="131610"/>
              <a:ext cx="258154" cy="258142"/>
              <a:chOff x="0" y="0"/>
              <a:chExt cx="258153" cy="258141"/>
            </a:xfrm>
          </p:grpSpPr>
          <p:sp>
            <p:nvSpPr>
              <p:cNvPr id="588" name="Forme"/>
              <p:cNvSpPr/>
              <p:nvPr/>
            </p:nvSpPr>
            <p:spPr>
              <a:xfrm>
                <a:off x="0" y="0"/>
                <a:ext cx="147804" cy="2581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857" y="0"/>
                    </a:moveTo>
                    <a:lnTo>
                      <a:pt x="11526" y="850"/>
                    </a:lnTo>
                    <a:lnTo>
                      <a:pt x="5531" y="3168"/>
                    </a:lnTo>
                    <a:lnTo>
                      <a:pt x="1485" y="6602"/>
                    </a:lnTo>
                    <a:lnTo>
                      <a:pt x="0" y="10803"/>
                    </a:lnTo>
                    <a:lnTo>
                      <a:pt x="1485" y="15001"/>
                    </a:lnTo>
                    <a:lnTo>
                      <a:pt x="5531" y="18434"/>
                    </a:lnTo>
                    <a:lnTo>
                      <a:pt x="11526" y="20750"/>
                    </a:lnTo>
                    <a:lnTo>
                      <a:pt x="18857" y="21600"/>
                    </a:lnTo>
                    <a:lnTo>
                      <a:pt x="21600" y="21282"/>
                    </a:lnTo>
                    <a:lnTo>
                      <a:pt x="18857" y="21282"/>
                    </a:lnTo>
                    <a:lnTo>
                      <a:pt x="11740" y="20457"/>
                    </a:lnTo>
                    <a:lnTo>
                      <a:pt x="5920" y="18209"/>
                    </a:lnTo>
                    <a:lnTo>
                      <a:pt x="1993" y="14878"/>
                    </a:lnTo>
                    <a:lnTo>
                      <a:pt x="551" y="10803"/>
                    </a:lnTo>
                    <a:lnTo>
                      <a:pt x="1993" y="6725"/>
                    </a:lnTo>
                    <a:lnTo>
                      <a:pt x="5920" y="3391"/>
                    </a:lnTo>
                    <a:lnTo>
                      <a:pt x="11740" y="1140"/>
                    </a:lnTo>
                    <a:lnTo>
                      <a:pt x="18857" y="315"/>
                    </a:lnTo>
                    <a:lnTo>
                      <a:pt x="21571" y="315"/>
                    </a:lnTo>
                    <a:lnTo>
                      <a:pt x="18857" y="0"/>
                    </a:lnTo>
                    <a:close/>
                  </a:path>
                </a:pathLst>
              </a:custGeom>
              <a:solidFill>
                <a:srgbClr val="A0A2A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89" name="Forme"/>
              <p:cNvSpPr/>
              <p:nvPr/>
            </p:nvSpPr>
            <p:spPr>
              <a:xfrm>
                <a:off x="129031" y="3759"/>
                <a:ext cx="129123" cy="2505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107" y="0"/>
                    </a:moveTo>
                    <a:lnTo>
                      <a:pt x="0" y="0"/>
                    </a:lnTo>
                    <a:lnTo>
                      <a:pt x="8157" y="851"/>
                    </a:lnTo>
                    <a:lnTo>
                      <a:pt x="14823" y="3169"/>
                    </a:lnTo>
                    <a:lnTo>
                      <a:pt x="19319" y="6604"/>
                    </a:lnTo>
                    <a:lnTo>
                      <a:pt x="20969" y="10805"/>
                    </a:lnTo>
                    <a:lnTo>
                      <a:pt x="19319" y="15002"/>
                    </a:lnTo>
                    <a:lnTo>
                      <a:pt x="14823" y="18434"/>
                    </a:lnTo>
                    <a:lnTo>
                      <a:pt x="8157" y="20750"/>
                    </a:lnTo>
                    <a:lnTo>
                      <a:pt x="0" y="21600"/>
                    </a:lnTo>
                    <a:lnTo>
                      <a:pt x="3140" y="21600"/>
                    </a:lnTo>
                    <a:lnTo>
                      <a:pt x="8401" y="21052"/>
                    </a:lnTo>
                    <a:lnTo>
                      <a:pt x="15267" y="18665"/>
                    </a:lnTo>
                    <a:lnTo>
                      <a:pt x="19900" y="15130"/>
                    </a:lnTo>
                    <a:lnTo>
                      <a:pt x="21600" y="10805"/>
                    </a:lnTo>
                    <a:lnTo>
                      <a:pt x="19900" y="6477"/>
                    </a:lnTo>
                    <a:lnTo>
                      <a:pt x="15267" y="2939"/>
                    </a:lnTo>
                    <a:lnTo>
                      <a:pt x="8401" y="552"/>
                    </a:lnTo>
                    <a:lnTo>
                      <a:pt x="3107" y="0"/>
                    </a:lnTo>
                    <a:close/>
                  </a:path>
                </a:pathLst>
              </a:custGeom>
              <a:solidFill>
                <a:srgbClr val="A0A2A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pic>
          <p:nvPicPr>
            <p:cNvPr id="591" name="object 210" descr="object 210"/>
            <p:cNvPicPr>
              <a:picLocks noChangeAspect="1"/>
            </p:cNvPicPr>
            <p:nvPr/>
          </p:nvPicPr>
          <p:blipFill>
            <a:blip r:embed="rId39">
              <a:extLst/>
            </a:blip>
            <a:stretch>
              <a:fillRect/>
            </a:stretch>
          </p:blipFill>
          <p:spPr>
            <a:xfrm>
              <a:off x="133883" y="167348"/>
              <a:ext cx="186627" cy="18667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96" name="object 211"/>
          <p:cNvGrpSpPr/>
          <p:nvPr/>
        </p:nvGrpSpPr>
        <p:grpSpPr>
          <a:xfrm>
            <a:off x="2747060" y="7906625"/>
            <a:ext cx="455638" cy="455525"/>
            <a:chOff x="0" y="0"/>
            <a:chExt cx="455637" cy="455524"/>
          </a:xfrm>
        </p:grpSpPr>
        <p:sp>
          <p:nvSpPr>
            <p:cNvPr id="593" name="object 212"/>
            <p:cNvSpPr/>
            <p:nvPr/>
          </p:nvSpPr>
          <p:spPr>
            <a:xfrm>
              <a:off x="0" y="0"/>
              <a:ext cx="455638" cy="455525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4" name="object 213"/>
            <p:cNvSpPr/>
            <p:nvPr/>
          </p:nvSpPr>
          <p:spPr>
            <a:xfrm>
              <a:off x="50775" y="50800"/>
              <a:ext cx="354089" cy="35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lnTo>
                    <a:pt x="21214" y="7929"/>
                  </a:lnTo>
                  <a:lnTo>
                    <a:pt x="20126" y="5349"/>
                  </a:lnTo>
                  <a:lnTo>
                    <a:pt x="18437" y="3163"/>
                  </a:lnTo>
                  <a:lnTo>
                    <a:pt x="16251" y="1474"/>
                  </a:lnTo>
                  <a:lnTo>
                    <a:pt x="13671" y="386"/>
                  </a:lnTo>
                  <a:lnTo>
                    <a:pt x="10800" y="0"/>
                  </a:lnTo>
                  <a:lnTo>
                    <a:pt x="7928" y="386"/>
                  </a:lnTo>
                  <a:lnTo>
                    <a:pt x="5348" y="1474"/>
                  </a:lnTo>
                  <a:lnTo>
                    <a:pt x="3162" y="3163"/>
                  </a:lnTo>
                  <a:lnTo>
                    <a:pt x="1474" y="5349"/>
                  </a:lnTo>
                  <a:lnTo>
                    <a:pt x="386" y="7929"/>
                  </a:lnTo>
                  <a:lnTo>
                    <a:pt x="0" y="10800"/>
                  </a:lnTo>
                  <a:lnTo>
                    <a:pt x="386" y="13672"/>
                  </a:lnTo>
                  <a:lnTo>
                    <a:pt x="1474" y="16252"/>
                  </a:lnTo>
                  <a:lnTo>
                    <a:pt x="3162" y="18438"/>
                  </a:lnTo>
                  <a:lnTo>
                    <a:pt x="5348" y="20126"/>
                  </a:lnTo>
                  <a:lnTo>
                    <a:pt x="7928" y="21214"/>
                  </a:lnTo>
                  <a:lnTo>
                    <a:pt x="10800" y="21600"/>
                  </a:lnTo>
                  <a:lnTo>
                    <a:pt x="13671" y="21214"/>
                  </a:lnTo>
                  <a:lnTo>
                    <a:pt x="16251" y="20126"/>
                  </a:lnTo>
                  <a:lnTo>
                    <a:pt x="18437" y="18438"/>
                  </a:lnTo>
                  <a:lnTo>
                    <a:pt x="20126" y="16252"/>
                  </a:lnTo>
                  <a:lnTo>
                    <a:pt x="21214" y="13672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10795" cap="flat">
              <a:solidFill>
                <a:srgbClr val="3599D4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595" name="object 214" descr="object 214"/>
            <p:cNvPicPr>
              <a:picLocks noChangeAspect="1"/>
            </p:cNvPicPr>
            <p:nvPr/>
          </p:nvPicPr>
          <p:blipFill>
            <a:blip r:embed="rId40">
              <a:extLst/>
            </a:blip>
            <a:stretch>
              <a:fillRect/>
            </a:stretch>
          </p:blipFill>
          <p:spPr>
            <a:xfrm>
              <a:off x="64980" y="75527"/>
              <a:ext cx="324870" cy="30532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03" name="object 215"/>
          <p:cNvGrpSpPr/>
          <p:nvPr/>
        </p:nvGrpSpPr>
        <p:grpSpPr>
          <a:xfrm>
            <a:off x="3648418" y="1145881"/>
            <a:ext cx="446851" cy="454508"/>
            <a:chOff x="0" y="0"/>
            <a:chExt cx="446850" cy="454506"/>
          </a:xfrm>
        </p:grpSpPr>
        <p:sp>
          <p:nvSpPr>
            <p:cNvPr id="597" name="object 216"/>
            <p:cNvSpPr/>
            <p:nvPr/>
          </p:nvSpPr>
          <p:spPr>
            <a:xfrm>
              <a:off x="0" y="0"/>
              <a:ext cx="446851" cy="454507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8" name="object 217"/>
            <p:cNvSpPr/>
            <p:nvPr/>
          </p:nvSpPr>
          <p:spPr>
            <a:xfrm>
              <a:off x="72363" y="79960"/>
              <a:ext cx="294477" cy="294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8" y="0"/>
                  </a:moveTo>
                  <a:lnTo>
                    <a:pt x="7383" y="551"/>
                  </a:lnTo>
                  <a:lnTo>
                    <a:pt x="4419" y="2084"/>
                  </a:lnTo>
                  <a:lnTo>
                    <a:pt x="2082" y="4422"/>
                  </a:lnTo>
                  <a:lnTo>
                    <a:pt x="550" y="7387"/>
                  </a:lnTo>
                  <a:lnTo>
                    <a:pt x="0" y="10802"/>
                  </a:lnTo>
                  <a:lnTo>
                    <a:pt x="550" y="14214"/>
                  </a:lnTo>
                  <a:lnTo>
                    <a:pt x="2082" y="17178"/>
                  </a:lnTo>
                  <a:lnTo>
                    <a:pt x="4419" y="19516"/>
                  </a:lnTo>
                  <a:lnTo>
                    <a:pt x="7383" y="21049"/>
                  </a:lnTo>
                  <a:lnTo>
                    <a:pt x="10798" y="21600"/>
                  </a:lnTo>
                  <a:lnTo>
                    <a:pt x="14212" y="21049"/>
                  </a:lnTo>
                  <a:lnTo>
                    <a:pt x="17177" y="19516"/>
                  </a:lnTo>
                  <a:lnTo>
                    <a:pt x="19516" y="17178"/>
                  </a:lnTo>
                  <a:lnTo>
                    <a:pt x="21049" y="14214"/>
                  </a:lnTo>
                  <a:lnTo>
                    <a:pt x="21600" y="10802"/>
                  </a:lnTo>
                  <a:lnTo>
                    <a:pt x="21049" y="7387"/>
                  </a:lnTo>
                  <a:lnTo>
                    <a:pt x="19516" y="4422"/>
                  </a:lnTo>
                  <a:lnTo>
                    <a:pt x="17177" y="2084"/>
                  </a:lnTo>
                  <a:lnTo>
                    <a:pt x="14212" y="551"/>
                  </a:lnTo>
                  <a:lnTo>
                    <a:pt x="10798" y="0"/>
                  </a:lnTo>
                  <a:close/>
                </a:path>
              </a:pathLst>
            </a:custGeom>
            <a:solidFill>
              <a:srgbClr val="B8B9B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9" name="object 218"/>
            <p:cNvSpPr/>
            <p:nvPr/>
          </p:nvSpPr>
          <p:spPr>
            <a:xfrm>
              <a:off x="72363" y="79960"/>
              <a:ext cx="294477" cy="294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8" y="21600"/>
                  </a:moveTo>
                  <a:lnTo>
                    <a:pt x="14212" y="21049"/>
                  </a:lnTo>
                  <a:lnTo>
                    <a:pt x="17177" y="19516"/>
                  </a:lnTo>
                  <a:lnTo>
                    <a:pt x="19516" y="17178"/>
                  </a:lnTo>
                  <a:lnTo>
                    <a:pt x="21049" y="14214"/>
                  </a:lnTo>
                  <a:lnTo>
                    <a:pt x="21600" y="10802"/>
                  </a:lnTo>
                  <a:lnTo>
                    <a:pt x="21049" y="7387"/>
                  </a:lnTo>
                  <a:lnTo>
                    <a:pt x="19516" y="4422"/>
                  </a:lnTo>
                  <a:lnTo>
                    <a:pt x="17177" y="2084"/>
                  </a:lnTo>
                  <a:lnTo>
                    <a:pt x="14212" y="551"/>
                  </a:lnTo>
                  <a:lnTo>
                    <a:pt x="10798" y="0"/>
                  </a:lnTo>
                  <a:lnTo>
                    <a:pt x="7383" y="551"/>
                  </a:lnTo>
                  <a:lnTo>
                    <a:pt x="4419" y="2084"/>
                  </a:lnTo>
                  <a:lnTo>
                    <a:pt x="2082" y="4422"/>
                  </a:lnTo>
                  <a:lnTo>
                    <a:pt x="550" y="7387"/>
                  </a:lnTo>
                  <a:lnTo>
                    <a:pt x="0" y="10802"/>
                  </a:lnTo>
                  <a:lnTo>
                    <a:pt x="550" y="14214"/>
                  </a:lnTo>
                  <a:lnTo>
                    <a:pt x="2082" y="17178"/>
                  </a:lnTo>
                  <a:lnTo>
                    <a:pt x="4419" y="19516"/>
                  </a:lnTo>
                  <a:lnTo>
                    <a:pt x="7383" y="21049"/>
                  </a:lnTo>
                  <a:lnTo>
                    <a:pt x="10798" y="21600"/>
                  </a:lnTo>
                  <a:close/>
                </a:path>
              </a:pathLst>
            </a:custGeom>
            <a:noFill/>
            <a:ln w="5080" cap="flat">
              <a:solidFill>
                <a:srgbClr val="5A5C5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600" name="object 219" descr="object 219"/>
            <p:cNvPicPr>
              <a:picLocks noChangeAspect="1"/>
            </p:cNvPicPr>
            <p:nvPr/>
          </p:nvPicPr>
          <p:blipFill>
            <a:blip r:embed="rId41">
              <a:extLst/>
            </a:blip>
            <a:stretch>
              <a:fillRect/>
            </a:stretch>
          </p:blipFill>
          <p:spPr>
            <a:xfrm>
              <a:off x="110292" y="194329"/>
              <a:ext cx="65850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01" name="object 220" descr="object 220"/>
            <p:cNvPicPr>
              <a:picLocks noChangeAspect="1"/>
            </p:cNvPicPr>
            <p:nvPr/>
          </p:nvPicPr>
          <p:blipFill>
            <a:blip r:embed="rId42">
              <a:extLst/>
            </a:blip>
            <a:stretch>
              <a:fillRect/>
            </a:stretch>
          </p:blipFill>
          <p:spPr>
            <a:xfrm>
              <a:off x="266921" y="194329"/>
              <a:ext cx="65851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02" name="object 221" descr="object 221"/>
            <p:cNvPicPr>
              <a:picLocks noChangeAspect="1"/>
            </p:cNvPicPr>
            <p:nvPr/>
          </p:nvPicPr>
          <p:blipFill>
            <a:blip r:embed="rId43">
              <a:extLst/>
            </a:blip>
            <a:stretch>
              <a:fillRect/>
            </a:stretch>
          </p:blipFill>
          <p:spPr>
            <a:xfrm>
              <a:off x="186657" y="104553"/>
              <a:ext cx="65851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13" name="object 222"/>
          <p:cNvGrpSpPr/>
          <p:nvPr/>
        </p:nvGrpSpPr>
        <p:grpSpPr>
          <a:xfrm>
            <a:off x="1823528" y="1145881"/>
            <a:ext cx="454445" cy="454446"/>
            <a:chOff x="0" y="0"/>
            <a:chExt cx="454443" cy="454444"/>
          </a:xfrm>
        </p:grpSpPr>
        <p:sp>
          <p:nvSpPr>
            <p:cNvPr id="604" name="object 223"/>
            <p:cNvSpPr/>
            <p:nvPr/>
          </p:nvSpPr>
          <p:spPr>
            <a:xfrm>
              <a:off x="0" y="0"/>
              <a:ext cx="454444" cy="454445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612" name="object 224"/>
            <p:cNvGrpSpPr/>
            <p:nvPr/>
          </p:nvGrpSpPr>
          <p:grpSpPr>
            <a:xfrm>
              <a:off x="32957" y="113043"/>
              <a:ext cx="388520" cy="228372"/>
              <a:chOff x="0" y="0"/>
              <a:chExt cx="388519" cy="228371"/>
            </a:xfrm>
          </p:grpSpPr>
          <p:sp>
            <p:nvSpPr>
              <p:cNvPr id="605" name="Forme"/>
              <p:cNvSpPr/>
              <p:nvPr/>
            </p:nvSpPr>
            <p:spPr>
              <a:xfrm>
                <a:off x="70459" y="119634"/>
                <a:ext cx="295171" cy="108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47" y="0"/>
                    </a:moveTo>
                    <a:lnTo>
                      <a:pt x="0" y="0"/>
                    </a:lnTo>
                    <a:lnTo>
                      <a:pt x="0" y="10656"/>
                    </a:lnTo>
                    <a:lnTo>
                      <a:pt x="317" y="14915"/>
                    </a:lnTo>
                    <a:lnTo>
                      <a:pt x="1181" y="18394"/>
                    </a:lnTo>
                    <a:lnTo>
                      <a:pt x="2462" y="20740"/>
                    </a:lnTo>
                    <a:lnTo>
                      <a:pt x="4030" y="21600"/>
                    </a:lnTo>
                    <a:lnTo>
                      <a:pt x="19241" y="21600"/>
                    </a:lnTo>
                    <a:lnTo>
                      <a:pt x="20811" y="20740"/>
                    </a:lnTo>
                    <a:lnTo>
                      <a:pt x="21600" y="19297"/>
                    </a:lnTo>
                    <a:lnTo>
                      <a:pt x="4030" y="19297"/>
                    </a:lnTo>
                    <a:lnTo>
                      <a:pt x="2791" y="18614"/>
                    </a:lnTo>
                    <a:lnTo>
                      <a:pt x="1780" y="16762"/>
                    </a:lnTo>
                    <a:lnTo>
                      <a:pt x="1098" y="14017"/>
                    </a:lnTo>
                    <a:lnTo>
                      <a:pt x="847" y="10656"/>
                    </a:lnTo>
                    <a:lnTo>
                      <a:pt x="847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06" name="Forme"/>
              <p:cNvSpPr/>
              <p:nvPr/>
            </p:nvSpPr>
            <p:spPr>
              <a:xfrm>
                <a:off x="333387" y="13689"/>
                <a:ext cx="55133" cy="2030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2631" y="0"/>
                    </a:moveTo>
                    <a:lnTo>
                      <a:pt x="0" y="0"/>
                    </a:lnTo>
                    <a:lnTo>
                      <a:pt x="6635" y="366"/>
                    </a:lnTo>
                    <a:lnTo>
                      <a:pt x="12050" y="1357"/>
                    </a:lnTo>
                    <a:lnTo>
                      <a:pt x="15700" y="2826"/>
                    </a:lnTo>
                    <a:lnTo>
                      <a:pt x="17035" y="4616"/>
                    </a:lnTo>
                    <a:lnTo>
                      <a:pt x="17042" y="16974"/>
                    </a:lnTo>
                    <a:lnTo>
                      <a:pt x="15700" y="18773"/>
                    </a:lnTo>
                    <a:lnTo>
                      <a:pt x="12050" y="20243"/>
                    </a:lnTo>
                    <a:lnTo>
                      <a:pt x="6635" y="21234"/>
                    </a:lnTo>
                    <a:lnTo>
                      <a:pt x="0" y="21600"/>
                    </a:lnTo>
                    <a:lnTo>
                      <a:pt x="12632" y="21600"/>
                    </a:lnTo>
                    <a:lnTo>
                      <a:pt x="15274" y="21117"/>
                    </a:lnTo>
                    <a:lnTo>
                      <a:pt x="19903" y="19254"/>
                    </a:lnTo>
                    <a:lnTo>
                      <a:pt x="21600" y="16974"/>
                    </a:lnTo>
                    <a:lnTo>
                      <a:pt x="21593" y="4616"/>
                    </a:lnTo>
                    <a:lnTo>
                      <a:pt x="19903" y="2345"/>
                    </a:lnTo>
                    <a:lnTo>
                      <a:pt x="15274" y="484"/>
                    </a:lnTo>
                    <a:lnTo>
                      <a:pt x="12631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07" name="Forme"/>
              <p:cNvSpPr/>
              <p:nvPr/>
            </p:nvSpPr>
            <p:spPr>
              <a:xfrm>
                <a:off x="113868" y="2081"/>
                <a:ext cx="251758" cy="1876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834" y="0"/>
                    </a:moveTo>
                    <a:lnTo>
                      <a:pt x="5878" y="0"/>
                    </a:lnTo>
                    <a:lnTo>
                      <a:pt x="4040" y="500"/>
                    </a:lnTo>
                    <a:lnTo>
                      <a:pt x="2537" y="1860"/>
                    </a:lnTo>
                    <a:lnTo>
                      <a:pt x="1524" y="3875"/>
                    </a:lnTo>
                    <a:lnTo>
                      <a:pt x="1152" y="6342"/>
                    </a:lnTo>
                    <a:lnTo>
                      <a:pt x="1142" y="10084"/>
                    </a:lnTo>
                    <a:lnTo>
                      <a:pt x="611" y="11145"/>
                    </a:lnTo>
                    <a:lnTo>
                      <a:pt x="250" y="12142"/>
                    </a:lnTo>
                    <a:lnTo>
                      <a:pt x="52" y="13124"/>
                    </a:lnTo>
                    <a:lnTo>
                      <a:pt x="10" y="13886"/>
                    </a:lnTo>
                    <a:lnTo>
                      <a:pt x="0" y="15062"/>
                    </a:lnTo>
                    <a:lnTo>
                      <a:pt x="217" y="16503"/>
                    </a:lnTo>
                    <a:lnTo>
                      <a:pt x="279" y="16901"/>
                    </a:lnTo>
                    <a:lnTo>
                      <a:pt x="254" y="17122"/>
                    </a:lnTo>
                    <a:lnTo>
                      <a:pt x="2066" y="21283"/>
                    </a:lnTo>
                    <a:lnTo>
                      <a:pt x="3234" y="21600"/>
                    </a:lnTo>
                    <a:lnTo>
                      <a:pt x="3989" y="21471"/>
                    </a:lnTo>
                    <a:lnTo>
                      <a:pt x="4674" y="21106"/>
                    </a:lnTo>
                    <a:lnTo>
                      <a:pt x="5242" y="20559"/>
                    </a:lnTo>
                    <a:lnTo>
                      <a:pt x="3234" y="20559"/>
                    </a:lnTo>
                    <a:lnTo>
                      <a:pt x="2380" y="20328"/>
                    </a:lnTo>
                    <a:lnTo>
                      <a:pt x="1684" y="19696"/>
                    </a:lnTo>
                    <a:lnTo>
                      <a:pt x="1215" y="18760"/>
                    </a:lnTo>
                    <a:lnTo>
                      <a:pt x="1047" y="17640"/>
                    </a:lnTo>
                    <a:lnTo>
                      <a:pt x="1049" y="17575"/>
                    </a:lnTo>
                    <a:lnTo>
                      <a:pt x="1215" y="16471"/>
                    </a:lnTo>
                    <a:lnTo>
                      <a:pt x="1684" y="15536"/>
                    </a:lnTo>
                    <a:lnTo>
                      <a:pt x="2380" y="14906"/>
                    </a:lnTo>
                    <a:lnTo>
                      <a:pt x="3234" y="14674"/>
                    </a:lnTo>
                    <a:lnTo>
                      <a:pt x="20574" y="14674"/>
                    </a:lnTo>
                    <a:lnTo>
                      <a:pt x="20465" y="13886"/>
                    </a:lnTo>
                    <a:lnTo>
                      <a:pt x="17729" y="10525"/>
                    </a:lnTo>
                    <a:lnTo>
                      <a:pt x="17186" y="10198"/>
                    </a:lnTo>
                    <a:lnTo>
                      <a:pt x="6493" y="10198"/>
                    </a:lnTo>
                    <a:lnTo>
                      <a:pt x="5975" y="10158"/>
                    </a:lnTo>
                    <a:lnTo>
                      <a:pt x="4906" y="8512"/>
                    </a:lnTo>
                    <a:lnTo>
                      <a:pt x="2150" y="8512"/>
                    </a:lnTo>
                    <a:lnTo>
                      <a:pt x="3241" y="2805"/>
                    </a:lnTo>
                    <a:lnTo>
                      <a:pt x="5878" y="1336"/>
                    </a:lnTo>
                    <a:lnTo>
                      <a:pt x="21600" y="1336"/>
                    </a:lnTo>
                    <a:lnTo>
                      <a:pt x="20675" y="500"/>
                    </a:lnTo>
                    <a:lnTo>
                      <a:pt x="18834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08" name="Forme"/>
              <p:cNvSpPr/>
              <p:nvPr/>
            </p:nvSpPr>
            <p:spPr>
              <a:xfrm>
                <a:off x="33350" y="0"/>
                <a:ext cx="59233" cy="119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9210" y="0"/>
                    </a:moveTo>
                    <a:lnTo>
                      <a:pt x="241" y="0"/>
                    </a:lnTo>
                    <a:lnTo>
                      <a:pt x="0" y="131"/>
                    </a:lnTo>
                    <a:lnTo>
                      <a:pt x="0" y="9367"/>
                    </a:lnTo>
                    <a:lnTo>
                      <a:pt x="241" y="9498"/>
                    </a:lnTo>
                    <a:lnTo>
                      <a:pt x="7359" y="9498"/>
                    </a:lnTo>
                    <a:lnTo>
                      <a:pt x="8966" y="10307"/>
                    </a:lnTo>
                    <a:lnTo>
                      <a:pt x="9008" y="20045"/>
                    </a:lnTo>
                    <a:lnTo>
                      <a:pt x="9295" y="20919"/>
                    </a:lnTo>
                    <a:lnTo>
                      <a:pt x="10786" y="21600"/>
                    </a:lnTo>
                    <a:lnTo>
                      <a:pt x="19762" y="21600"/>
                    </a:lnTo>
                    <a:lnTo>
                      <a:pt x="21271" y="20919"/>
                    </a:lnTo>
                    <a:lnTo>
                      <a:pt x="21535" y="20045"/>
                    </a:lnTo>
                    <a:lnTo>
                      <a:pt x="21582" y="20009"/>
                    </a:lnTo>
                    <a:lnTo>
                      <a:pt x="21600" y="1208"/>
                    </a:lnTo>
                    <a:lnTo>
                      <a:pt x="1921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09" name="Forme"/>
              <p:cNvSpPr/>
              <p:nvPr/>
            </p:nvSpPr>
            <p:spPr>
              <a:xfrm>
                <a:off x="0" y="29559"/>
                <a:ext cx="28855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9689" y="0"/>
                    </a:moveTo>
                    <a:lnTo>
                      <a:pt x="1958" y="0"/>
                    </a:lnTo>
                    <a:lnTo>
                      <a:pt x="0" y="4766"/>
                    </a:lnTo>
                    <a:lnTo>
                      <a:pt x="0" y="16739"/>
                    </a:lnTo>
                    <a:lnTo>
                      <a:pt x="1958" y="21600"/>
                    </a:lnTo>
                    <a:lnTo>
                      <a:pt x="19689" y="21600"/>
                    </a:lnTo>
                    <a:lnTo>
                      <a:pt x="21600" y="16739"/>
                    </a:lnTo>
                    <a:lnTo>
                      <a:pt x="21600" y="4766"/>
                    </a:lnTo>
                    <a:lnTo>
                      <a:pt x="1968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10" name="Forme"/>
              <p:cNvSpPr/>
              <p:nvPr/>
            </p:nvSpPr>
            <p:spPr>
              <a:xfrm>
                <a:off x="0" y="8698"/>
                <a:ext cx="28855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9689" y="0"/>
                    </a:moveTo>
                    <a:lnTo>
                      <a:pt x="1958" y="0"/>
                    </a:lnTo>
                    <a:lnTo>
                      <a:pt x="0" y="4868"/>
                    </a:lnTo>
                    <a:lnTo>
                      <a:pt x="0" y="16732"/>
                    </a:lnTo>
                    <a:lnTo>
                      <a:pt x="1958" y="21600"/>
                    </a:lnTo>
                    <a:lnTo>
                      <a:pt x="19689" y="21600"/>
                    </a:lnTo>
                    <a:lnTo>
                      <a:pt x="21600" y="16732"/>
                    </a:lnTo>
                    <a:lnTo>
                      <a:pt x="21600" y="4868"/>
                    </a:lnTo>
                    <a:lnTo>
                      <a:pt x="1968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11" name="Forme"/>
              <p:cNvSpPr/>
              <p:nvPr/>
            </p:nvSpPr>
            <p:spPr>
              <a:xfrm>
                <a:off x="138925" y="49529"/>
                <a:ext cx="215024" cy="1405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018" y="18436"/>
                    </a:moveTo>
                    <a:lnTo>
                      <a:pt x="13089" y="18436"/>
                    </a:lnTo>
                    <a:lnTo>
                      <a:pt x="13343" y="18440"/>
                    </a:lnTo>
                    <a:lnTo>
                      <a:pt x="13433" y="18485"/>
                    </a:lnTo>
                    <a:lnTo>
                      <a:pt x="13573" y="18586"/>
                    </a:lnTo>
                    <a:lnTo>
                      <a:pt x="13698" y="18686"/>
                    </a:lnTo>
                    <a:lnTo>
                      <a:pt x="13873" y="18881"/>
                    </a:lnTo>
                    <a:lnTo>
                      <a:pt x="14132" y="19141"/>
                    </a:lnTo>
                    <a:lnTo>
                      <a:pt x="14682" y="20149"/>
                    </a:lnTo>
                    <a:lnTo>
                      <a:pt x="15377" y="20925"/>
                    </a:lnTo>
                    <a:lnTo>
                      <a:pt x="16188" y="21424"/>
                    </a:lnTo>
                    <a:lnTo>
                      <a:pt x="17085" y="21600"/>
                    </a:lnTo>
                    <a:lnTo>
                      <a:pt x="18361" y="21232"/>
                    </a:lnTo>
                    <a:lnTo>
                      <a:pt x="19427" y="20222"/>
                    </a:lnTo>
                    <a:lnTo>
                      <a:pt x="19460" y="20156"/>
                    </a:lnTo>
                    <a:lnTo>
                      <a:pt x="17085" y="20156"/>
                    </a:lnTo>
                    <a:lnTo>
                      <a:pt x="16083" y="19846"/>
                    </a:lnTo>
                    <a:lnTo>
                      <a:pt x="15267" y="19004"/>
                    </a:lnTo>
                    <a:lnTo>
                      <a:pt x="15018" y="18436"/>
                    </a:lnTo>
                    <a:close/>
                    <a:moveTo>
                      <a:pt x="12217" y="1554"/>
                    </a:moveTo>
                    <a:lnTo>
                      <a:pt x="8259" y="1554"/>
                    </a:lnTo>
                    <a:lnTo>
                      <a:pt x="9596" y="1752"/>
                    </a:lnTo>
                    <a:lnTo>
                      <a:pt x="10815" y="2287"/>
                    </a:lnTo>
                    <a:lnTo>
                      <a:pt x="11932" y="3066"/>
                    </a:lnTo>
                    <a:lnTo>
                      <a:pt x="12958" y="3997"/>
                    </a:lnTo>
                    <a:lnTo>
                      <a:pt x="13629" y="4645"/>
                    </a:lnTo>
                    <a:lnTo>
                      <a:pt x="14208" y="5321"/>
                    </a:lnTo>
                    <a:lnTo>
                      <a:pt x="14770" y="5912"/>
                    </a:lnTo>
                    <a:lnTo>
                      <a:pt x="13791" y="6039"/>
                    </a:lnTo>
                    <a:lnTo>
                      <a:pt x="12463" y="6170"/>
                    </a:lnTo>
                    <a:lnTo>
                      <a:pt x="10516" y="6273"/>
                    </a:lnTo>
                    <a:lnTo>
                      <a:pt x="5085" y="6322"/>
                    </a:lnTo>
                    <a:lnTo>
                      <a:pt x="17605" y="6322"/>
                    </a:lnTo>
                    <a:lnTo>
                      <a:pt x="17462" y="6224"/>
                    </a:lnTo>
                    <a:lnTo>
                      <a:pt x="16733" y="5819"/>
                    </a:lnTo>
                    <a:lnTo>
                      <a:pt x="16115" y="5384"/>
                    </a:lnTo>
                    <a:lnTo>
                      <a:pt x="15359" y="4638"/>
                    </a:lnTo>
                    <a:lnTo>
                      <a:pt x="14497" y="3710"/>
                    </a:lnTo>
                    <a:lnTo>
                      <a:pt x="13517" y="2686"/>
                    </a:lnTo>
                    <a:lnTo>
                      <a:pt x="12410" y="1687"/>
                    </a:lnTo>
                    <a:lnTo>
                      <a:pt x="12217" y="1554"/>
                    </a:lnTo>
                    <a:close/>
                    <a:moveTo>
                      <a:pt x="8259" y="0"/>
                    </a:moveTo>
                    <a:lnTo>
                      <a:pt x="5702" y="211"/>
                    </a:lnTo>
                    <a:lnTo>
                      <a:pt x="3493" y="917"/>
                    </a:lnTo>
                    <a:lnTo>
                      <a:pt x="1602" y="2181"/>
                    </a:lnTo>
                    <a:lnTo>
                      <a:pt x="0" y="4072"/>
                    </a:lnTo>
                    <a:lnTo>
                      <a:pt x="3228" y="4072"/>
                    </a:lnTo>
                    <a:lnTo>
                      <a:pt x="3049" y="3502"/>
                    </a:lnTo>
                    <a:lnTo>
                      <a:pt x="2888" y="2904"/>
                    </a:lnTo>
                    <a:lnTo>
                      <a:pt x="4005" y="2295"/>
                    </a:lnTo>
                    <a:lnTo>
                      <a:pt x="5261" y="1875"/>
                    </a:lnTo>
                    <a:lnTo>
                      <a:pt x="6673" y="1632"/>
                    </a:lnTo>
                    <a:lnTo>
                      <a:pt x="8259" y="1554"/>
                    </a:lnTo>
                    <a:lnTo>
                      <a:pt x="12217" y="1554"/>
                    </a:lnTo>
                    <a:lnTo>
                      <a:pt x="11171" y="828"/>
                    </a:lnTo>
                    <a:lnTo>
                      <a:pt x="9791" y="227"/>
                    </a:lnTo>
                    <a:lnTo>
                      <a:pt x="8259" y="0"/>
                    </a:lnTo>
                    <a:close/>
                    <a:moveTo>
                      <a:pt x="17085" y="12299"/>
                    </a:moveTo>
                    <a:lnTo>
                      <a:pt x="1269" y="12299"/>
                    </a:lnTo>
                    <a:lnTo>
                      <a:pt x="2269" y="12608"/>
                    </a:lnTo>
                    <a:lnTo>
                      <a:pt x="3084" y="13450"/>
                    </a:lnTo>
                    <a:lnTo>
                      <a:pt x="3634" y="14698"/>
                    </a:lnTo>
                    <a:lnTo>
                      <a:pt x="3828" y="16172"/>
                    </a:lnTo>
                    <a:lnTo>
                      <a:pt x="3830" y="16259"/>
                    </a:lnTo>
                    <a:lnTo>
                      <a:pt x="3634" y="17754"/>
                    </a:lnTo>
                    <a:lnTo>
                      <a:pt x="3084" y="19004"/>
                    </a:lnTo>
                    <a:lnTo>
                      <a:pt x="2269" y="19846"/>
                    </a:lnTo>
                    <a:lnTo>
                      <a:pt x="1269" y="20156"/>
                    </a:lnTo>
                    <a:lnTo>
                      <a:pt x="3620" y="20156"/>
                    </a:lnTo>
                    <a:lnTo>
                      <a:pt x="3646" y="20127"/>
                    </a:lnTo>
                    <a:lnTo>
                      <a:pt x="4197" y="19141"/>
                    </a:lnTo>
                    <a:lnTo>
                      <a:pt x="4456" y="18881"/>
                    </a:lnTo>
                    <a:lnTo>
                      <a:pt x="5240" y="18436"/>
                    </a:lnTo>
                    <a:lnTo>
                      <a:pt x="15018" y="18436"/>
                    </a:lnTo>
                    <a:lnTo>
                      <a:pt x="14718" y="17754"/>
                    </a:lnTo>
                    <a:lnTo>
                      <a:pt x="14521" y="16259"/>
                    </a:lnTo>
                    <a:lnTo>
                      <a:pt x="14524" y="16172"/>
                    </a:lnTo>
                    <a:lnTo>
                      <a:pt x="14718" y="14698"/>
                    </a:lnTo>
                    <a:lnTo>
                      <a:pt x="15267" y="13450"/>
                    </a:lnTo>
                    <a:lnTo>
                      <a:pt x="16083" y="12608"/>
                    </a:lnTo>
                    <a:lnTo>
                      <a:pt x="17085" y="12299"/>
                    </a:lnTo>
                    <a:close/>
                    <a:moveTo>
                      <a:pt x="21571" y="12299"/>
                    </a:moveTo>
                    <a:lnTo>
                      <a:pt x="17085" y="12299"/>
                    </a:lnTo>
                    <a:lnTo>
                      <a:pt x="18083" y="12608"/>
                    </a:lnTo>
                    <a:lnTo>
                      <a:pt x="18898" y="13450"/>
                    </a:lnTo>
                    <a:lnTo>
                      <a:pt x="19447" y="14698"/>
                    </a:lnTo>
                    <a:lnTo>
                      <a:pt x="19641" y="16172"/>
                    </a:lnTo>
                    <a:lnTo>
                      <a:pt x="19644" y="16259"/>
                    </a:lnTo>
                    <a:lnTo>
                      <a:pt x="19447" y="17754"/>
                    </a:lnTo>
                    <a:lnTo>
                      <a:pt x="18898" y="19004"/>
                    </a:lnTo>
                    <a:lnTo>
                      <a:pt x="18083" y="19846"/>
                    </a:lnTo>
                    <a:lnTo>
                      <a:pt x="17085" y="20156"/>
                    </a:lnTo>
                    <a:lnTo>
                      <a:pt x="19460" y="20156"/>
                    </a:lnTo>
                    <a:lnTo>
                      <a:pt x="20193" y="18710"/>
                    </a:lnTo>
                    <a:lnTo>
                      <a:pt x="20569" y="16835"/>
                    </a:lnTo>
                    <a:lnTo>
                      <a:pt x="20882" y="16259"/>
                    </a:lnTo>
                    <a:lnTo>
                      <a:pt x="21219" y="15359"/>
                    </a:lnTo>
                    <a:lnTo>
                      <a:pt x="21489" y="14123"/>
                    </a:lnTo>
                    <a:lnTo>
                      <a:pt x="21600" y="12535"/>
                    </a:lnTo>
                    <a:lnTo>
                      <a:pt x="21571" y="12299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grpSp>
        <p:nvGrpSpPr>
          <p:cNvPr id="620" name="object 225"/>
          <p:cNvGrpSpPr/>
          <p:nvPr/>
        </p:nvGrpSpPr>
        <p:grpSpPr>
          <a:xfrm>
            <a:off x="4563033" y="2042909"/>
            <a:ext cx="446851" cy="454507"/>
            <a:chOff x="0" y="0"/>
            <a:chExt cx="446850" cy="454506"/>
          </a:xfrm>
        </p:grpSpPr>
        <p:sp>
          <p:nvSpPr>
            <p:cNvPr id="614" name="object 226"/>
            <p:cNvSpPr/>
            <p:nvPr/>
          </p:nvSpPr>
          <p:spPr>
            <a:xfrm>
              <a:off x="0" y="0"/>
              <a:ext cx="446851" cy="454507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5" name="object 227"/>
            <p:cNvSpPr/>
            <p:nvPr/>
          </p:nvSpPr>
          <p:spPr>
            <a:xfrm>
              <a:off x="72364" y="79984"/>
              <a:ext cx="294477" cy="294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8" y="0"/>
                  </a:moveTo>
                  <a:lnTo>
                    <a:pt x="7383" y="550"/>
                  </a:lnTo>
                  <a:lnTo>
                    <a:pt x="4419" y="2083"/>
                  </a:lnTo>
                  <a:lnTo>
                    <a:pt x="2082" y="4421"/>
                  </a:lnTo>
                  <a:lnTo>
                    <a:pt x="550" y="7386"/>
                  </a:lnTo>
                  <a:lnTo>
                    <a:pt x="0" y="10801"/>
                  </a:lnTo>
                  <a:lnTo>
                    <a:pt x="550" y="14213"/>
                  </a:lnTo>
                  <a:lnTo>
                    <a:pt x="2082" y="17177"/>
                  </a:lnTo>
                  <a:lnTo>
                    <a:pt x="4419" y="19515"/>
                  </a:lnTo>
                  <a:lnTo>
                    <a:pt x="7383" y="21049"/>
                  </a:lnTo>
                  <a:lnTo>
                    <a:pt x="10798" y="21600"/>
                  </a:lnTo>
                  <a:lnTo>
                    <a:pt x="14212" y="21049"/>
                  </a:lnTo>
                  <a:lnTo>
                    <a:pt x="17177" y="19515"/>
                  </a:lnTo>
                  <a:lnTo>
                    <a:pt x="19516" y="17177"/>
                  </a:lnTo>
                  <a:lnTo>
                    <a:pt x="21049" y="14213"/>
                  </a:lnTo>
                  <a:lnTo>
                    <a:pt x="21600" y="10801"/>
                  </a:lnTo>
                  <a:lnTo>
                    <a:pt x="21049" y="7386"/>
                  </a:lnTo>
                  <a:lnTo>
                    <a:pt x="19516" y="4421"/>
                  </a:lnTo>
                  <a:lnTo>
                    <a:pt x="17177" y="2083"/>
                  </a:lnTo>
                  <a:lnTo>
                    <a:pt x="14212" y="550"/>
                  </a:lnTo>
                  <a:lnTo>
                    <a:pt x="10798" y="0"/>
                  </a:lnTo>
                  <a:close/>
                </a:path>
              </a:pathLst>
            </a:custGeom>
            <a:solidFill>
              <a:srgbClr val="B8B9B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6" name="object 228"/>
            <p:cNvSpPr/>
            <p:nvPr/>
          </p:nvSpPr>
          <p:spPr>
            <a:xfrm>
              <a:off x="72364" y="79984"/>
              <a:ext cx="294477" cy="294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8" y="21600"/>
                  </a:moveTo>
                  <a:lnTo>
                    <a:pt x="14212" y="21049"/>
                  </a:lnTo>
                  <a:lnTo>
                    <a:pt x="17177" y="19515"/>
                  </a:lnTo>
                  <a:lnTo>
                    <a:pt x="19516" y="17177"/>
                  </a:lnTo>
                  <a:lnTo>
                    <a:pt x="21049" y="14213"/>
                  </a:lnTo>
                  <a:lnTo>
                    <a:pt x="21600" y="10801"/>
                  </a:lnTo>
                  <a:lnTo>
                    <a:pt x="21049" y="7386"/>
                  </a:lnTo>
                  <a:lnTo>
                    <a:pt x="19516" y="4421"/>
                  </a:lnTo>
                  <a:lnTo>
                    <a:pt x="17177" y="2083"/>
                  </a:lnTo>
                  <a:lnTo>
                    <a:pt x="14212" y="550"/>
                  </a:lnTo>
                  <a:lnTo>
                    <a:pt x="10798" y="0"/>
                  </a:lnTo>
                  <a:lnTo>
                    <a:pt x="7383" y="550"/>
                  </a:lnTo>
                  <a:lnTo>
                    <a:pt x="4419" y="2083"/>
                  </a:lnTo>
                  <a:lnTo>
                    <a:pt x="2082" y="4421"/>
                  </a:lnTo>
                  <a:lnTo>
                    <a:pt x="550" y="7386"/>
                  </a:lnTo>
                  <a:lnTo>
                    <a:pt x="0" y="10801"/>
                  </a:lnTo>
                  <a:lnTo>
                    <a:pt x="550" y="14213"/>
                  </a:lnTo>
                  <a:lnTo>
                    <a:pt x="2082" y="17177"/>
                  </a:lnTo>
                  <a:lnTo>
                    <a:pt x="4419" y="19515"/>
                  </a:lnTo>
                  <a:lnTo>
                    <a:pt x="7383" y="21049"/>
                  </a:lnTo>
                  <a:lnTo>
                    <a:pt x="10798" y="21600"/>
                  </a:lnTo>
                  <a:close/>
                </a:path>
              </a:pathLst>
            </a:custGeom>
            <a:noFill/>
            <a:ln w="5080" cap="flat">
              <a:solidFill>
                <a:srgbClr val="5A5C5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617" name="object 229" descr="object 229"/>
            <p:cNvPicPr>
              <a:picLocks noChangeAspect="1"/>
            </p:cNvPicPr>
            <p:nvPr/>
          </p:nvPicPr>
          <p:blipFill>
            <a:blip r:embed="rId44">
              <a:extLst/>
            </a:blip>
            <a:stretch>
              <a:fillRect/>
            </a:stretch>
          </p:blipFill>
          <p:spPr>
            <a:xfrm>
              <a:off x="110254" y="194329"/>
              <a:ext cx="65875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18" name="object 230" descr="object 230"/>
            <p:cNvPicPr>
              <a:picLocks noChangeAspect="1"/>
            </p:cNvPicPr>
            <p:nvPr/>
          </p:nvPicPr>
          <p:blipFill>
            <a:blip r:embed="rId45">
              <a:extLst/>
            </a:blip>
            <a:stretch>
              <a:fillRect/>
            </a:stretch>
          </p:blipFill>
          <p:spPr>
            <a:xfrm>
              <a:off x="266922" y="194329"/>
              <a:ext cx="65851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19" name="object 231" descr="object 231"/>
            <p:cNvPicPr>
              <a:picLocks noChangeAspect="1"/>
            </p:cNvPicPr>
            <p:nvPr/>
          </p:nvPicPr>
          <p:blipFill>
            <a:blip r:embed="rId46">
              <a:extLst/>
            </a:blip>
            <a:stretch>
              <a:fillRect/>
            </a:stretch>
          </p:blipFill>
          <p:spPr>
            <a:xfrm>
              <a:off x="186658" y="104552"/>
              <a:ext cx="65851" cy="65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47" name="object 232"/>
          <p:cNvGrpSpPr/>
          <p:nvPr/>
        </p:nvGrpSpPr>
        <p:grpSpPr>
          <a:xfrm>
            <a:off x="2747073" y="5940855"/>
            <a:ext cx="438875" cy="438735"/>
            <a:chOff x="0" y="0"/>
            <a:chExt cx="438873" cy="438733"/>
          </a:xfrm>
        </p:grpSpPr>
        <p:sp>
          <p:nvSpPr>
            <p:cNvPr id="621" name="object 233"/>
            <p:cNvSpPr/>
            <p:nvPr/>
          </p:nvSpPr>
          <p:spPr>
            <a:xfrm>
              <a:off x="0" y="0"/>
              <a:ext cx="438874" cy="438734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22" name="object 234"/>
            <p:cNvSpPr/>
            <p:nvPr/>
          </p:nvSpPr>
          <p:spPr>
            <a:xfrm>
              <a:off x="32893" y="32944"/>
              <a:ext cx="373062" cy="372885"/>
            </a:xfrm>
            <a:prstGeom prst="rect">
              <a:avLst/>
            </a:prstGeom>
            <a:solidFill>
              <a:srgbClr val="F9E92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629" name="object 235"/>
            <p:cNvGrpSpPr/>
            <p:nvPr/>
          </p:nvGrpSpPr>
          <p:grpSpPr>
            <a:xfrm>
              <a:off x="33781" y="49060"/>
              <a:ext cx="371933" cy="313843"/>
              <a:chOff x="0" y="0"/>
              <a:chExt cx="371931" cy="313842"/>
            </a:xfrm>
          </p:grpSpPr>
          <p:sp>
            <p:nvSpPr>
              <p:cNvPr id="623" name="Forme"/>
              <p:cNvSpPr/>
              <p:nvPr/>
            </p:nvSpPr>
            <p:spPr>
              <a:xfrm>
                <a:off x="0" y="277342"/>
                <a:ext cx="371932" cy="3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24" name="Forme"/>
              <p:cNvSpPr/>
              <p:nvPr/>
            </p:nvSpPr>
            <p:spPr>
              <a:xfrm>
                <a:off x="0" y="225526"/>
                <a:ext cx="371932" cy="365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25" name="Forme"/>
              <p:cNvSpPr/>
              <p:nvPr/>
            </p:nvSpPr>
            <p:spPr>
              <a:xfrm>
                <a:off x="0" y="173697"/>
                <a:ext cx="371932" cy="365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26" name="Forme"/>
              <p:cNvSpPr/>
              <p:nvPr/>
            </p:nvSpPr>
            <p:spPr>
              <a:xfrm>
                <a:off x="0" y="121894"/>
                <a:ext cx="371932" cy="365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27" name="Forme"/>
              <p:cNvSpPr/>
              <p:nvPr/>
            </p:nvSpPr>
            <p:spPr>
              <a:xfrm>
                <a:off x="0" y="70078"/>
                <a:ext cx="371932" cy="365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28" name="Forme"/>
              <p:cNvSpPr/>
              <p:nvPr/>
            </p:nvSpPr>
            <p:spPr>
              <a:xfrm>
                <a:off x="0" y="0"/>
                <a:ext cx="371932" cy="54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7195"/>
                    </a:lnTo>
                    <a:lnTo>
                      <a:pt x="18071" y="7195"/>
                    </a:lnTo>
                    <a:lnTo>
                      <a:pt x="18071" y="0"/>
                    </a:lnTo>
                    <a:lnTo>
                      <a:pt x="16988" y="0"/>
                    </a:lnTo>
                    <a:lnTo>
                      <a:pt x="16988" y="7195"/>
                    </a:lnTo>
                    <a:lnTo>
                      <a:pt x="4800" y="7195"/>
                    </a:lnTo>
                    <a:lnTo>
                      <a:pt x="4800" y="0"/>
                    </a:lnTo>
                    <a:lnTo>
                      <a:pt x="3717" y="0"/>
                    </a:lnTo>
                    <a:lnTo>
                      <a:pt x="3717" y="7195"/>
                    </a:lnTo>
                    <a:lnTo>
                      <a:pt x="2073" y="7195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640" name="object 236"/>
            <p:cNvGrpSpPr/>
            <p:nvPr/>
          </p:nvGrpSpPr>
          <p:grpSpPr>
            <a:xfrm>
              <a:off x="97789" y="119431"/>
              <a:ext cx="247155" cy="225184"/>
              <a:chOff x="0" y="0"/>
              <a:chExt cx="247153" cy="225183"/>
            </a:xfrm>
          </p:grpSpPr>
          <p:sp>
            <p:nvSpPr>
              <p:cNvPr id="630" name="Carré"/>
              <p:cNvSpPr/>
              <p:nvPr/>
            </p:nvSpPr>
            <p:spPr>
              <a:xfrm>
                <a:off x="0" y="206565"/>
                <a:ext cx="18643" cy="1861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1" name="Carré"/>
              <p:cNvSpPr/>
              <p:nvPr/>
            </p:nvSpPr>
            <p:spPr>
              <a:xfrm>
                <a:off x="0" y="155384"/>
                <a:ext cx="18643" cy="18645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2" name="Carré"/>
              <p:cNvSpPr/>
              <p:nvPr/>
            </p:nvSpPr>
            <p:spPr>
              <a:xfrm>
                <a:off x="0" y="103289"/>
                <a:ext cx="18643" cy="1865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3" name="Carré"/>
              <p:cNvSpPr/>
              <p:nvPr/>
            </p:nvSpPr>
            <p:spPr>
              <a:xfrm>
                <a:off x="0" y="51181"/>
                <a:ext cx="18643" cy="1865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4" name="Carré"/>
              <p:cNvSpPr/>
              <p:nvPr/>
            </p:nvSpPr>
            <p:spPr>
              <a:xfrm>
                <a:off x="0" y="0"/>
                <a:ext cx="18643" cy="1864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5" name="Carré"/>
              <p:cNvSpPr/>
              <p:nvPr/>
            </p:nvSpPr>
            <p:spPr>
              <a:xfrm>
                <a:off x="228510" y="206565"/>
                <a:ext cx="18644" cy="1861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6" name="Carré"/>
              <p:cNvSpPr/>
              <p:nvPr/>
            </p:nvSpPr>
            <p:spPr>
              <a:xfrm>
                <a:off x="228510" y="155384"/>
                <a:ext cx="18644" cy="18645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7" name="Carré"/>
              <p:cNvSpPr/>
              <p:nvPr/>
            </p:nvSpPr>
            <p:spPr>
              <a:xfrm>
                <a:off x="228510" y="103289"/>
                <a:ext cx="18644" cy="1865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8" name="Carré"/>
              <p:cNvSpPr/>
              <p:nvPr/>
            </p:nvSpPr>
            <p:spPr>
              <a:xfrm>
                <a:off x="228510" y="51181"/>
                <a:ext cx="18644" cy="1865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39" name="Carré"/>
              <p:cNvSpPr/>
              <p:nvPr/>
            </p:nvSpPr>
            <p:spPr>
              <a:xfrm>
                <a:off x="228510" y="0"/>
                <a:ext cx="18644" cy="1864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643" name="object 237"/>
            <p:cNvGrpSpPr/>
            <p:nvPr/>
          </p:nvGrpSpPr>
          <p:grpSpPr>
            <a:xfrm>
              <a:off x="97789" y="371145"/>
              <a:ext cx="247155" cy="18619"/>
              <a:chOff x="0" y="0"/>
              <a:chExt cx="247153" cy="18617"/>
            </a:xfrm>
          </p:grpSpPr>
          <p:sp>
            <p:nvSpPr>
              <p:cNvPr id="641" name="Carré"/>
              <p:cNvSpPr/>
              <p:nvPr/>
            </p:nvSpPr>
            <p:spPr>
              <a:xfrm>
                <a:off x="0" y="0"/>
                <a:ext cx="18643" cy="18618"/>
              </a:xfrm>
              <a:prstGeom prst="rect">
                <a:avLst/>
              </a:pr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42" name="Carré"/>
              <p:cNvSpPr/>
              <p:nvPr/>
            </p:nvSpPr>
            <p:spPr>
              <a:xfrm>
                <a:off x="228510" y="0"/>
                <a:ext cx="18644" cy="18618"/>
              </a:xfrm>
              <a:prstGeom prst="rect">
                <a:avLst/>
              </a:pr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646" name="object 238"/>
            <p:cNvGrpSpPr/>
            <p:nvPr/>
          </p:nvGrpSpPr>
          <p:grpSpPr>
            <a:xfrm>
              <a:off x="97789" y="67323"/>
              <a:ext cx="247155" cy="18644"/>
              <a:chOff x="0" y="0"/>
              <a:chExt cx="247153" cy="18642"/>
            </a:xfrm>
          </p:grpSpPr>
          <p:sp>
            <p:nvSpPr>
              <p:cNvPr id="644" name="Carré"/>
              <p:cNvSpPr/>
              <p:nvPr/>
            </p:nvSpPr>
            <p:spPr>
              <a:xfrm>
                <a:off x="0" y="0"/>
                <a:ext cx="18643" cy="1864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45" name="Carré"/>
              <p:cNvSpPr/>
              <p:nvPr/>
            </p:nvSpPr>
            <p:spPr>
              <a:xfrm>
                <a:off x="228510" y="0"/>
                <a:ext cx="18644" cy="1864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grpSp>
        <p:nvGrpSpPr>
          <p:cNvPr id="674" name="object 239"/>
          <p:cNvGrpSpPr/>
          <p:nvPr/>
        </p:nvGrpSpPr>
        <p:grpSpPr>
          <a:xfrm>
            <a:off x="1827415" y="6900888"/>
            <a:ext cx="438874" cy="438735"/>
            <a:chOff x="0" y="0"/>
            <a:chExt cx="438873" cy="438734"/>
          </a:xfrm>
        </p:grpSpPr>
        <p:sp>
          <p:nvSpPr>
            <p:cNvPr id="648" name="object 240"/>
            <p:cNvSpPr/>
            <p:nvPr/>
          </p:nvSpPr>
          <p:spPr>
            <a:xfrm>
              <a:off x="0" y="0"/>
              <a:ext cx="438874" cy="438735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49" name="object 241"/>
            <p:cNvSpPr/>
            <p:nvPr/>
          </p:nvSpPr>
          <p:spPr>
            <a:xfrm>
              <a:off x="32893" y="32943"/>
              <a:ext cx="373062" cy="372885"/>
            </a:xfrm>
            <a:prstGeom prst="rect">
              <a:avLst/>
            </a:prstGeom>
            <a:solidFill>
              <a:srgbClr val="F9E92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656" name="object 242"/>
            <p:cNvGrpSpPr/>
            <p:nvPr/>
          </p:nvGrpSpPr>
          <p:grpSpPr>
            <a:xfrm>
              <a:off x="33781" y="49060"/>
              <a:ext cx="371933" cy="313843"/>
              <a:chOff x="0" y="0"/>
              <a:chExt cx="371931" cy="313842"/>
            </a:xfrm>
          </p:grpSpPr>
          <p:sp>
            <p:nvSpPr>
              <p:cNvPr id="650" name="Forme"/>
              <p:cNvSpPr/>
              <p:nvPr/>
            </p:nvSpPr>
            <p:spPr>
              <a:xfrm>
                <a:off x="0" y="277342"/>
                <a:ext cx="371932" cy="3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51" name="Forme"/>
              <p:cNvSpPr/>
              <p:nvPr/>
            </p:nvSpPr>
            <p:spPr>
              <a:xfrm>
                <a:off x="0" y="225526"/>
                <a:ext cx="371932" cy="365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52" name="Forme"/>
              <p:cNvSpPr/>
              <p:nvPr/>
            </p:nvSpPr>
            <p:spPr>
              <a:xfrm>
                <a:off x="0" y="173697"/>
                <a:ext cx="371932" cy="365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53" name="Forme"/>
              <p:cNvSpPr/>
              <p:nvPr/>
            </p:nvSpPr>
            <p:spPr>
              <a:xfrm>
                <a:off x="0" y="121894"/>
                <a:ext cx="371932" cy="365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54" name="Forme"/>
              <p:cNvSpPr/>
              <p:nvPr/>
            </p:nvSpPr>
            <p:spPr>
              <a:xfrm>
                <a:off x="0" y="70078"/>
                <a:ext cx="371932" cy="365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55" name="Forme"/>
              <p:cNvSpPr/>
              <p:nvPr/>
            </p:nvSpPr>
            <p:spPr>
              <a:xfrm>
                <a:off x="0" y="0"/>
                <a:ext cx="371932" cy="54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7195"/>
                    </a:lnTo>
                    <a:lnTo>
                      <a:pt x="18072" y="7195"/>
                    </a:lnTo>
                    <a:lnTo>
                      <a:pt x="18072" y="0"/>
                    </a:lnTo>
                    <a:lnTo>
                      <a:pt x="16989" y="0"/>
                    </a:lnTo>
                    <a:lnTo>
                      <a:pt x="16989" y="7195"/>
                    </a:lnTo>
                    <a:lnTo>
                      <a:pt x="4800" y="7195"/>
                    </a:lnTo>
                    <a:lnTo>
                      <a:pt x="4800" y="0"/>
                    </a:lnTo>
                    <a:lnTo>
                      <a:pt x="3717" y="0"/>
                    </a:lnTo>
                    <a:lnTo>
                      <a:pt x="3717" y="7195"/>
                    </a:lnTo>
                    <a:lnTo>
                      <a:pt x="2073" y="7195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667" name="object 243"/>
            <p:cNvGrpSpPr/>
            <p:nvPr/>
          </p:nvGrpSpPr>
          <p:grpSpPr>
            <a:xfrm>
              <a:off x="97790" y="119430"/>
              <a:ext cx="247167" cy="225184"/>
              <a:chOff x="0" y="0"/>
              <a:chExt cx="247166" cy="225183"/>
            </a:xfrm>
          </p:grpSpPr>
          <p:sp>
            <p:nvSpPr>
              <p:cNvPr id="657" name="Carré"/>
              <p:cNvSpPr/>
              <p:nvPr/>
            </p:nvSpPr>
            <p:spPr>
              <a:xfrm>
                <a:off x="0" y="206565"/>
                <a:ext cx="18643" cy="1861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58" name="Carré"/>
              <p:cNvSpPr/>
              <p:nvPr/>
            </p:nvSpPr>
            <p:spPr>
              <a:xfrm>
                <a:off x="0" y="155384"/>
                <a:ext cx="18643" cy="18645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59" name="Carré"/>
              <p:cNvSpPr/>
              <p:nvPr/>
            </p:nvSpPr>
            <p:spPr>
              <a:xfrm>
                <a:off x="0" y="103289"/>
                <a:ext cx="18643" cy="18644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60" name="Carré"/>
              <p:cNvSpPr/>
              <p:nvPr/>
            </p:nvSpPr>
            <p:spPr>
              <a:xfrm>
                <a:off x="0" y="51181"/>
                <a:ext cx="18643" cy="18644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61" name="Carré"/>
              <p:cNvSpPr/>
              <p:nvPr/>
            </p:nvSpPr>
            <p:spPr>
              <a:xfrm>
                <a:off x="0" y="0"/>
                <a:ext cx="18643" cy="1864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62" name="Carré"/>
              <p:cNvSpPr/>
              <p:nvPr/>
            </p:nvSpPr>
            <p:spPr>
              <a:xfrm>
                <a:off x="228522" y="206565"/>
                <a:ext cx="18645" cy="1861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63" name="Carré"/>
              <p:cNvSpPr/>
              <p:nvPr/>
            </p:nvSpPr>
            <p:spPr>
              <a:xfrm>
                <a:off x="228522" y="155384"/>
                <a:ext cx="18645" cy="18645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64" name="Carré"/>
              <p:cNvSpPr/>
              <p:nvPr/>
            </p:nvSpPr>
            <p:spPr>
              <a:xfrm>
                <a:off x="228522" y="103289"/>
                <a:ext cx="18645" cy="18644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65" name="Carré"/>
              <p:cNvSpPr/>
              <p:nvPr/>
            </p:nvSpPr>
            <p:spPr>
              <a:xfrm>
                <a:off x="228522" y="51181"/>
                <a:ext cx="18645" cy="18644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66" name="Carré"/>
              <p:cNvSpPr/>
              <p:nvPr/>
            </p:nvSpPr>
            <p:spPr>
              <a:xfrm>
                <a:off x="228522" y="0"/>
                <a:ext cx="18645" cy="1864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670" name="object 244"/>
            <p:cNvGrpSpPr/>
            <p:nvPr/>
          </p:nvGrpSpPr>
          <p:grpSpPr>
            <a:xfrm>
              <a:off x="97790" y="371144"/>
              <a:ext cx="247167" cy="18619"/>
              <a:chOff x="0" y="0"/>
              <a:chExt cx="247166" cy="18617"/>
            </a:xfrm>
          </p:grpSpPr>
          <p:sp>
            <p:nvSpPr>
              <p:cNvPr id="668" name="Carré"/>
              <p:cNvSpPr/>
              <p:nvPr/>
            </p:nvSpPr>
            <p:spPr>
              <a:xfrm>
                <a:off x="0" y="0"/>
                <a:ext cx="18643" cy="18618"/>
              </a:xfrm>
              <a:prstGeom prst="rect">
                <a:avLst/>
              </a:pr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69" name="Carré"/>
              <p:cNvSpPr/>
              <p:nvPr/>
            </p:nvSpPr>
            <p:spPr>
              <a:xfrm>
                <a:off x="228522" y="0"/>
                <a:ext cx="18645" cy="18618"/>
              </a:xfrm>
              <a:prstGeom prst="rect">
                <a:avLst/>
              </a:pr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673" name="object 245"/>
            <p:cNvGrpSpPr/>
            <p:nvPr/>
          </p:nvGrpSpPr>
          <p:grpSpPr>
            <a:xfrm>
              <a:off x="97790" y="67322"/>
              <a:ext cx="247167" cy="18644"/>
              <a:chOff x="0" y="0"/>
              <a:chExt cx="247166" cy="18642"/>
            </a:xfrm>
          </p:grpSpPr>
          <p:sp>
            <p:nvSpPr>
              <p:cNvPr id="671" name="Carré"/>
              <p:cNvSpPr/>
              <p:nvPr/>
            </p:nvSpPr>
            <p:spPr>
              <a:xfrm>
                <a:off x="0" y="0"/>
                <a:ext cx="18643" cy="1864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72" name="Carré"/>
              <p:cNvSpPr/>
              <p:nvPr/>
            </p:nvSpPr>
            <p:spPr>
              <a:xfrm>
                <a:off x="228522" y="0"/>
                <a:ext cx="18645" cy="1864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grpSp>
        <p:nvGrpSpPr>
          <p:cNvPr id="701" name="object 246"/>
          <p:cNvGrpSpPr/>
          <p:nvPr/>
        </p:nvGrpSpPr>
        <p:grpSpPr>
          <a:xfrm>
            <a:off x="904797" y="5952006"/>
            <a:ext cx="438875" cy="438734"/>
            <a:chOff x="0" y="0"/>
            <a:chExt cx="438873" cy="438733"/>
          </a:xfrm>
        </p:grpSpPr>
        <p:sp>
          <p:nvSpPr>
            <p:cNvPr id="675" name="object 247"/>
            <p:cNvSpPr/>
            <p:nvPr/>
          </p:nvSpPr>
          <p:spPr>
            <a:xfrm>
              <a:off x="0" y="0"/>
              <a:ext cx="438874" cy="438734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6" name="object 248"/>
            <p:cNvSpPr/>
            <p:nvPr/>
          </p:nvSpPr>
          <p:spPr>
            <a:xfrm>
              <a:off x="32893" y="32944"/>
              <a:ext cx="373062" cy="372885"/>
            </a:xfrm>
            <a:prstGeom prst="rect">
              <a:avLst/>
            </a:prstGeom>
            <a:solidFill>
              <a:srgbClr val="F9E92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683" name="object 249"/>
            <p:cNvGrpSpPr/>
            <p:nvPr/>
          </p:nvGrpSpPr>
          <p:grpSpPr>
            <a:xfrm>
              <a:off x="33782" y="49060"/>
              <a:ext cx="371933" cy="313843"/>
              <a:chOff x="0" y="0"/>
              <a:chExt cx="371932" cy="313842"/>
            </a:xfrm>
          </p:grpSpPr>
          <p:sp>
            <p:nvSpPr>
              <p:cNvPr id="677" name="Forme"/>
              <p:cNvSpPr/>
              <p:nvPr/>
            </p:nvSpPr>
            <p:spPr>
              <a:xfrm>
                <a:off x="0" y="277342"/>
                <a:ext cx="371933" cy="3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78" name="Forme"/>
              <p:cNvSpPr/>
              <p:nvPr/>
            </p:nvSpPr>
            <p:spPr>
              <a:xfrm>
                <a:off x="0" y="225526"/>
                <a:ext cx="371933" cy="365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79" name="Forme"/>
              <p:cNvSpPr/>
              <p:nvPr/>
            </p:nvSpPr>
            <p:spPr>
              <a:xfrm>
                <a:off x="0" y="173710"/>
                <a:ext cx="371933" cy="365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80" name="Forme"/>
              <p:cNvSpPr/>
              <p:nvPr/>
            </p:nvSpPr>
            <p:spPr>
              <a:xfrm>
                <a:off x="0" y="121894"/>
                <a:ext cx="371933" cy="365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81" name="Forme"/>
              <p:cNvSpPr/>
              <p:nvPr/>
            </p:nvSpPr>
            <p:spPr>
              <a:xfrm>
                <a:off x="0" y="70078"/>
                <a:ext cx="371933" cy="365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0"/>
                    </a:lnTo>
                    <a:lnTo>
                      <a:pt x="2073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82" name="Forme"/>
              <p:cNvSpPr/>
              <p:nvPr/>
            </p:nvSpPr>
            <p:spPr>
              <a:xfrm>
                <a:off x="0" y="0"/>
                <a:ext cx="371933" cy="54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8" y="7195"/>
                    </a:lnTo>
                    <a:lnTo>
                      <a:pt x="18072" y="7195"/>
                    </a:lnTo>
                    <a:lnTo>
                      <a:pt x="18072" y="0"/>
                    </a:lnTo>
                    <a:lnTo>
                      <a:pt x="16989" y="0"/>
                    </a:lnTo>
                    <a:lnTo>
                      <a:pt x="16989" y="7195"/>
                    </a:lnTo>
                    <a:lnTo>
                      <a:pt x="4800" y="7195"/>
                    </a:lnTo>
                    <a:lnTo>
                      <a:pt x="4800" y="0"/>
                    </a:lnTo>
                    <a:lnTo>
                      <a:pt x="3717" y="0"/>
                    </a:lnTo>
                    <a:lnTo>
                      <a:pt x="3717" y="7195"/>
                    </a:lnTo>
                    <a:lnTo>
                      <a:pt x="2073" y="7195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694" name="object 250"/>
            <p:cNvGrpSpPr/>
            <p:nvPr/>
          </p:nvGrpSpPr>
          <p:grpSpPr>
            <a:xfrm>
              <a:off x="97790" y="119443"/>
              <a:ext cx="247167" cy="225172"/>
              <a:chOff x="0" y="0"/>
              <a:chExt cx="247166" cy="225171"/>
            </a:xfrm>
          </p:grpSpPr>
          <p:sp>
            <p:nvSpPr>
              <p:cNvPr id="684" name="Carré"/>
              <p:cNvSpPr/>
              <p:nvPr/>
            </p:nvSpPr>
            <p:spPr>
              <a:xfrm>
                <a:off x="0" y="206552"/>
                <a:ext cx="18643" cy="1862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85" name="Carré"/>
              <p:cNvSpPr/>
              <p:nvPr/>
            </p:nvSpPr>
            <p:spPr>
              <a:xfrm>
                <a:off x="0" y="155384"/>
                <a:ext cx="18643" cy="1865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86" name="Carré"/>
              <p:cNvSpPr/>
              <p:nvPr/>
            </p:nvSpPr>
            <p:spPr>
              <a:xfrm>
                <a:off x="0" y="103276"/>
                <a:ext cx="18643" cy="1865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87" name="Carré"/>
              <p:cNvSpPr/>
              <p:nvPr/>
            </p:nvSpPr>
            <p:spPr>
              <a:xfrm>
                <a:off x="0" y="51168"/>
                <a:ext cx="18643" cy="18644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88" name="Carré"/>
              <p:cNvSpPr/>
              <p:nvPr/>
            </p:nvSpPr>
            <p:spPr>
              <a:xfrm>
                <a:off x="0" y="0"/>
                <a:ext cx="18643" cy="1864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89" name="Carré"/>
              <p:cNvSpPr/>
              <p:nvPr/>
            </p:nvSpPr>
            <p:spPr>
              <a:xfrm>
                <a:off x="228522" y="206552"/>
                <a:ext cx="18645" cy="1862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90" name="Carré"/>
              <p:cNvSpPr/>
              <p:nvPr/>
            </p:nvSpPr>
            <p:spPr>
              <a:xfrm>
                <a:off x="228522" y="155384"/>
                <a:ext cx="18645" cy="1865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91" name="Carré"/>
              <p:cNvSpPr/>
              <p:nvPr/>
            </p:nvSpPr>
            <p:spPr>
              <a:xfrm>
                <a:off x="228522" y="103276"/>
                <a:ext cx="18645" cy="1865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92" name="Carré"/>
              <p:cNvSpPr/>
              <p:nvPr/>
            </p:nvSpPr>
            <p:spPr>
              <a:xfrm>
                <a:off x="228522" y="51168"/>
                <a:ext cx="18645" cy="18644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93" name="Carré"/>
              <p:cNvSpPr/>
              <p:nvPr/>
            </p:nvSpPr>
            <p:spPr>
              <a:xfrm>
                <a:off x="228522" y="0"/>
                <a:ext cx="18645" cy="1864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697" name="object 251"/>
            <p:cNvGrpSpPr/>
            <p:nvPr/>
          </p:nvGrpSpPr>
          <p:grpSpPr>
            <a:xfrm>
              <a:off x="97790" y="371144"/>
              <a:ext cx="247167" cy="18631"/>
              <a:chOff x="0" y="0"/>
              <a:chExt cx="247166" cy="18630"/>
            </a:xfrm>
          </p:grpSpPr>
          <p:sp>
            <p:nvSpPr>
              <p:cNvPr id="695" name="Carré"/>
              <p:cNvSpPr/>
              <p:nvPr/>
            </p:nvSpPr>
            <p:spPr>
              <a:xfrm>
                <a:off x="0" y="0"/>
                <a:ext cx="18643" cy="18631"/>
              </a:xfrm>
              <a:prstGeom prst="rect">
                <a:avLst/>
              </a:pr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96" name="Carré"/>
              <p:cNvSpPr/>
              <p:nvPr/>
            </p:nvSpPr>
            <p:spPr>
              <a:xfrm>
                <a:off x="228522" y="0"/>
                <a:ext cx="18645" cy="18631"/>
              </a:xfrm>
              <a:prstGeom prst="rect">
                <a:avLst/>
              </a:pr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700" name="object 252"/>
            <p:cNvGrpSpPr/>
            <p:nvPr/>
          </p:nvGrpSpPr>
          <p:grpSpPr>
            <a:xfrm>
              <a:off x="97790" y="67335"/>
              <a:ext cx="247167" cy="18644"/>
              <a:chOff x="0" y="0"/>
              <a:chExt cx="247166" cy="18642"/>
            </a:xfrm>
          </p:grpSpPr>
          <p:sp>
            <p:nvSpPr>
              <p:cNvPr id="698" name="Carré"/>
              <p:cNvSpPr/>
              <p:nvPr/>
            </p:nvSpPr>
            <p:spPr>
              <a:xfrm>
                <a:off x="0" y="0"/>
                <a:ext cx="18643" cy="1864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99" name="Carré"/>
              <p:cNvSpPr/>
              <p:nvPr/>
            </p:nvSpPr>
            <p:spPr>
              <a:xfrm>
                <a:off x="228522" y="0"/>
                <a:ext cx="18645" cy="1864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grpSp>
        <p:nvGrpSpPr>
          <p:cNvPr id="707" name="object 253"/>
          <p:cNvGrpSpPr/>
          <p:nvPr/>
        </p:nvGrpSpPr>
        <p:grpSpPr>
          <a:xfrm>
            <a:off x="3654716" y="7906625"/>
            <a:ext cx="454507" cy="454534"/>
            <a:chOff x="0" y="0"/>
            <a:chExt cx="454506" cy="454533"/>
          </a:xfrm>
        </p:grpSpPr>
        <p:sp>
          <p:nvSpPr>
            <p:cNvPr id="702" name="object 254"/>
            <p:cNvSpPr/>
            <p:nvPr/>
          </p:nvSpPr>
          <p:spPr>
            <a:xfrm>
              <a:off x="0" y="0"/>
              <a:ext cx="454507" cy="454534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3" name="object 255"/>
            <p:cNvSpPr/>
            <p:nvPr/>
          </p:nvSpPr>
          <p:spPr>
            <a:xfrm>
              <a:off x="72745" y="45682"/>
              <a:ext cx="310604" cy="363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0" y="2809"/>
                  </a:lnTo>
                  <a:lnTo>
                    <a:pt x="259" y="1719"/>
                  </a:lnTo>
                  <a:lnTo>
                    <a:pt x="965" y="826"/>
                  </a:lnTo>
                  <a:lnTo>
                    <a:pt x="2011" y="222"/>
                  </a:lnTo>
                  <a:lnTo>
                    <a:pt x="3289" y="0"/>
                  </a:lnTo>
                  <a:lnTo>
                    <a:pt x="18313" y="0"/>
                  </a:lnTo>
                  <a:lnTo>
                    <a:pt x="19590" y="222"/>
                  </a:lnTo>
                  <a:lnTo>
                    <a:pt x="20635" y="826"/>
                  </a:lnTo>
                  <a:lnTo>
                    <a:pt x="21341" y="1719"/>
                  </a:lnTo>
                  <a:lnTo>
                    <a:pt x="21600" y="2809"/>
                  </a:lnTo>
                  <a:lnTo>
                    <a:pt x="21600" y="21600"/>
                  </a:lnTo>
                </a:path>
              </a:pathLst>
            </a:custGeom>
            <a:noFill/>
            <a:ln w="13208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4" name="object 256"/>
            <p:cNvSpPr/>
            <p:nvPr/>
          </p:nvSpPr>
          <p:spPr>
            <a:xfrm>
              <a:off x="97739" y="108319"/>
              <a:ext cx="262066" cy="140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7207" y="0"/>
                  </a:lnTo>
                  <a:moveTo>
                    <a:pt x="19906" y="0"/>
                  </a:moveTo>
                  <a:lnTo>
                    <a:pt x="21600" y="0"/>
                  </a:lnTo>
                  <a:moveTo>
                    <a:pt x="0" y="10803"/>
                  </a:moveTo>
                  <a:lnTo>
                    <a:pt x="7207" y="10803"/>
                  </a:lnTo>
                  <a:moveTo>
                    <a:pt x="19906" y="10803"/>
                  </a:moveTo>
                  <a:lnTo>
                    <a:pt x="21600" y="10803"/>
                  </a:lnTo>
                  <a:moveTo>
                    <a:pt x="0" y="21600"/>
                  </a:moveTo>
                  <a:lnTo>
                    <a:pt x="7207" y="21600"/>
                  </a:lnTo>
                  <a:moveTo>
                    <a:pt x="19906" y="21600"/>
                  </a:moveTo>
                  <a:lnTo>
                    <a:pt x="21600" y="21600"/>
                  </a:lnTo>
                </a:path>
              </a:pathLst>
            </a:custGeom>
            <a:noFill/>
            <a:ln w="13208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5" name="object 257"/>
            <p:cNvSpPr/>
            <p:nvPr/>
          </p:nvSpPr>
          <p:spPr>
            <a:xfrm>
              <a:off x="26034" y="416599"/>
              <a:ext cx="408892" cy="1"/>
            </a:xfrm>
            <a:prstGeom prst="line">
              <a:avLst/>
            </a:prstGeom>
            <a:noFill/>
            <a:ln w="13208" cap="flat">
              <a:solidFill>
                <a:srgbClr val="5A5C5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706" name="object 258" descr="object 258"/>
            <p:cNvPicPr>
              <a:picLocks noChangeAspect="1"/>
            </p:cNvPicPr>
            <p:nvPr/>
          </p:nvPicPr>
          <p:blipFill>
            <a:blip r:embed="rId47">
              <a:extLst/>
            </a:blip>
            <a:stretch>
              <a:fillRect/>
            </a:stretch>
          </p:blipFill>
          <p:spPr>
            <a:xfrm>
              <a:off x="185178" y="40996"/>
              <a:ext cx="165061" cy="32679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34" name="object 259"/>
          <p:cNvGrpSpPr/>
          <p:nvPr/>
        </p:nvGrpSpPr>
        <p:grpSpPr>
          <a:xfrm>
            <a:off x="916215" y="2042922"/>
            <a:ext cx="438914" cy="438874"/>
            <a:chOff x="0" y="0"/>
            <a:chExt cx="438912" cy="438873"/>
          </a:xfrm>
        </p:grpSpPr>
        <p:sp>
          <p:nvSpPr>
            <p:cNvPr id="708" name="object 260"/>
            <p:cNvSpPr/>
            <p:nvPr/>
          </p:nvSpPr>
          <p:spPr>
            <a:xfrm>
              <a:off x="0" y="0"/>
              <a:ext cx="438913" cy="438874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9" name="object 261"/>
            <p:cNvSpPr/>
            <p:nvPr/>
          </p:nvSpPr>
          <p:spPr>
            <a:xfrm>
              <a:off x="32905" y="32930"/>
              <a:ext cx="373087" cy="373025"/>
            </a:xfrm>
            <a:prstGeom prst="rect">
              <a:avLst/>
            </a:prstGeom>
            <a:solidFill>
              <a:srgbClr val="F9E92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716" name="object 262"/>
            <p:cNvGrpSpPr/>
            <p:nvPr/>
          </p:nvGrpSpPr>
          <p:grpSpPr>
            <a:xfrm>
              <a:off x="33807" y="49021"/>
              <a:ext cx="371984" cy="313893"/>
              <a:chOff x="0" y="0"/>
              <a:chExt cx="371983" cy="313892"/>
            </a:xfrm>
          </p:grpSpPr>
          <p:sp>
            <p:nvSpPr>
              <p:cNvPr id="710" name="Forme"/>
              <p:cNvSpPr/>
              <p:nvPr/>
            </p:nvSpPr>
            <p:spPr>
              <a:xfrm>
                <a:off x="0" y="277354"/>
                <a:ext cx="371984" cy="365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5" y="0"/>
                    </a:lnTo>
                    <a:lnTo>
                      <a:pt x="2072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11" name="Forme"/>
              <p:cNvSpPr/>
              <p:nvPr/>
            </p:nvSpPr>
            <p:spPr>
              <a:xfrm>
                <a:off x="0" y="225538"/>
                <a:ext cx="371984" cy="365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5" y="0"/>
                    </a:lnTo>
                    <a:lnTo>
                      <a:pt x="2072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12" name="Forme"/>
              <p:cNvSpPr/>
              <p:nvPr/>
            </p:nvSpPr>
            <p:spPr>
              <a:xfrm>
                <a:off x="0" y="173735"/>
                <a:ext cx="371984" cy="365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5" y="0"/>
                    </a:lnTo>
                    <a:lnTo>
                      <a:pt x="2072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13" name="Forme"/>
              <p:cNvSpPr/>
              <p:nvPr/>
            </p:nvSpPr>
            <p:spPr>
              <a:xfrm>
                <a:off x="0" y="121919"/>
                <a:ext cx="371984" cy="365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5" y="0"/>
                    </a:lnTo>
                    <a:lnTo>
                      <a:pt x="2072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14" name="Forme"/>
              <p:cNvSpPr/>
              <p:nvPr/>
            </p:nvSpPr>
            <p:spPr>
              <a:xfrm>
                <a:off x="0" y="70077"/>
                <a:ext cx="371984" cy="365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5" y="0"/>
                    </a:lnTo>
                    <a:lnTo>
                      <a:pt x="2072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15" name="Forme"/>
              <p:cNvSpPr/>
              <p:nvPr/>
            </p:nvSpPr>
            <p:spPr>
              <a:xfrm>
                <a:off x="0" y="0"/>
                <a:ext cx="371984" cy="548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19425" y="7191"/>
                    </a:lnTo>
                    <a:lnTo>
                      <a:pt x="18068" y="7191"/>
                    </a:lnTo>
                    <a:lnTo>
                      <a:pt x="18068" y="0"/>
                    </a:lnTo>
                    <a:lnTo>
                      <a:pt x="16985" y="0"/>
                    </a:lnTo>
                    <a:lnTo>
                      <a:pt x="16985" y="7191"/>
                    </a:lnTo>
                    <a:lnTo>
                      <a:pt x="4799" y="7191"/>
                    </a:lnTo>
                    <a:lnTo>
                      <a:pt x="4799" y="0"/>
                    </a:lnTo>
                    <a:lnTo>
                      <a:pt x="3716" y="0"/>
                    </a:lnTo>
                    <a:lnTo>
                      <a:pt x="3716" y="7191"/>
                    </a:lnTo>
                    <a:lnTo>
                      <a:pt x="2072" y="7191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727" name="object 263"/>
            <p:cNvGrpSpPr/>
            <p:nvPr/>
          </p:nvGrpSpPr>
          <p:grpSpPr>
            <a:xfrm>
              <a:off x="97801" y="119391"/>
              <a:ext cx="247155" cy="225210"/>
              <a:chOff x="0" y="0"/>
              <a:chExt cx="247153" cy="225208"/>
            </a:xfrm>
          </p:grpSpPr>
          <p:sp>
            <p:nvSpPr>
              <p:cNvPr id="717" name="Carré"/>
              <p:cNvSpPr/>
              <p:nvPr/>
            </p:nvSpPr>
            <p:spPr>
              <a:xfrm>
                <a:off x="0" y="206589"/>
                <a:ext cx="18643" cy="1862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18" name="Carré"/>
              <p:cNvSpPr/>
              <p:nvPr/>
            </p:nvSpPr>
            <p:spPr>
              <a:xfrm>
                <a:off x="0" y="155421"/>
                <a:ext cx="18643" cy="1861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19" name="Carré"/>
              <p:cNvSpPr/>
              <p:nvPr/>
            </p:nvSpPr>
            <p:spPr>
              <a:xfrm>
                <a:off x="0" y="103313"/>
                <a:ext cx="18643" cy="1861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20" name="Carré"/>
              <p:cNvSpPr/>
              <p:nvPr/>
            </p:nvSpPr>
            <p:spPr>
              <a:xfrm>
                <a:off x="0" y="51205"/>
                <a:ext cx="18643" cy="1861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21" name="Carré"/>
              <p:cNvSpPr/>
              <p:nvPr/>
            </p:nvSpPr>
            <p:spPr>
              <a:xfrm>
                <a:off x="0" y="0"/>
                <a:ext cx="18643" cy="1866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22" name="Carré"/>
              <p:cNvSpPr/>
              <p:nvPr/>
            </p:nvSpPr>
            <p:spPr>
              <a:xfrm>
                <a:off x="228510" y="206589"/>
                <a:ext cx="18644" cy="1862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23" name="Carré"/>
              <p:cNvSpPr/>
              <p:nvPr/>
            </p:nvSpPr>
            <p:spPr>
              <a:xfrm>
                <a:off x="228510" y="155421"/>
                <a:ext cx="18644" cy="1861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24" name="Carré"/>
              <p:cNvSpPr/>
              <p:nvPr/>
            </p:nvSpPr>
            <p:spPr>
              <a:xfrm>
                <a:off x="228510" y="103313"/>
                <a:ext cx="18644" cy="1861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25" name="Carré"/>
              <p:cNvSpPr/>
              <p:nvPr/>
            </p:nvSpPr>
            <p:spPr>
              <a:xfrm>
                <a:off x="228510" y="51205"/>
                <a:ext cx="18644" cy="1861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26" name="Carré"/>
              <p:cNvSpPr/>
              <p:nvPr/>
            </p:nvSpPr>
            <p:spPr>
              <a:xfrm>
                <a:off x="228510" y="0"/>
                <a:ext cx="18644" cy="1866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730" name="object 264"/>
            <p:cNvGrpSpPr/>
            <p:nvPr/>
          </p:nvGrpSpPr>
          <p:grpSpPr>
            <a:xfrm>
              <a:off x="97801" y="371168"/>
              <a:ext cx="247155" cy="18670"/>
              <a:chOff x="0" y="0"/>
              <a:chExt cx="247153" cy="18668"/>
            </a:xfrm>
          </p:grpSpPr>
          <p:sp>
            <p:nvSpPr>
              <p:cNvPr id="728" name="Carré"/>
              <p:cNvSpPr/>
              <p:nvPr/>
            </p:nvSpPr>
            <p:spPr>
              <a:xfrm>
                <a:off x="0" y="0"/>
                <a:ext cx="18643" cy="18669"/>
              </a:xfrm>
              <a:prstGeom prst="rect">
                <a:avLst/>
              </a:pr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29" name="Carré"/>
              <p:cNvSpPr/>
              <p:nvPr/>
            </p:nvSpPr>
            <p:spPr>
              <a:xfrm>
                <a:off x="228510" y="0"/>
                <a:ext cx="18644" cy="18669"/>
              </a:xfrm>
              <a:prstGeom prst="rect">
                <a:avLst/>
              </a:prstGeom>
              <a:solidFill>
                <a:srgbClr val="707C8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733" name="object 265"/>
            <p:cNvGrpSpPr/>
            <p:nvPr/>
          </p:nvGrpSpPr>
          <p:grpSpPr>
            <a:xfrm>
              <a:off x="97801" y="67283"/>
              <a:ext cx="247155" cy="18670"/>
              <a:chOff x="0" y="0"/>
              <a:chExt cx="247153" cy="18668"/>
            </a:xfrm>
          </p:grpSpPr>
          <p:sp>
            <p:nvSpPr>
              <p:cNvPr id="731" name="Carré"/>
              <p:cNvSpPr/>
              <p:nvPr/>
            </p:nvSpPr>
            <p:spPr>
              <a:xfrm>
                <a:off x="0" y="0"/>
                <a:ext cx="18643" cy="1866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32" name="Carré"/>
              <p:cNvSpPr/>
              <p:nvPr/>
            </p:nvSpPr>
            <p:spPr>
              <a:xfrm>
                <a:off x="228510" y="0"/>
                <a:ext cx="18644" cy="1866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grpSp>
        <p:nvGrpSpPr>
          <p:cNvPr id="742" name="object 266"/>
          <p:cNvGrpSpPr/>
          <p:nvPr/>
        </p:nvGrpSpPr>
        <p:grpSpPr>
          <a:xfrm>
            <a:off x="1828240" y="5940869"/>
            <a:ext cx="454507" cy="454558"/>
            <a:chOff x="0" y="0"/>
            <a:chExt cx="454506" cy="454557"/>
          </a:xfrm>
        </p:grpSpPr>
        <p:sp>
          <p:nvSpPr>
            <p:cNvPr id="735" name="object 267"/>
            <p:cNvSpPr/>
            <p:nvPr/>
          </p:nvSpPr>
          <p:spPr>
            <a:xfrm>
              <a:off x="0" y="0"/>
              <a:ext cx="454507" cy="454558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6" name="object 268"/>
            <p:cNvSpPr/>
            <p:nvPr/>
          </p:nvSpPr>
          <p:spPr>
            <a:xfrm>
              <a:off x="72745" y="45707"/>
              <a:ext cx="310604" cy="363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0" y="2808"/>
                  </a:lnTo>
                  <a:lnTo>
                    <a:pt x="259" y="1718"/>
                  </a:lnTo>
                  <a:lnTo>
                    <a:pt x="965" y="825"/>
                  </a:lnTo>
                  <a:lnTo>
                    <a:pt x="2010" y="222"/>
                  </a:lnTo>
                  <a:lnTo>
                    <a:pt x="3286" y="0"/>
                  </a:lnTo>
                  <a:lnTo>
                    <a:pt x="18311" y="0"/>
                  </a:lnTo>
                  <a:lnTo>
                    <a:pt x="19588" y="222"/>
                  </a:lnTo>
                  <a:lnTo>
                    <a:pt x="20634" y="825"/>
                  </a:lnTo>
                  <a:lnTo>
                    <a:pt x="21340" y="1718"/>
                  </a:lnTo>
                  <a:lnTo>
                    <a:pt x="21600" y="2808"/>
                  </a:lnTo>
                  <a:lnTo>
                    <a:pt x="21600" y="21600"/>
                  </a:lnTo>
                </a:path>
              </a:pathLst>
            </a:custGeom>
            <a:noFill/>
            <a:ln w="13208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7" name="object 269"/>
            <p:cNvSpPr/>
            <p:nvPr/>
          </p:nvSpPr>
          <p:spPr>
            <a:xfrm>
              <a:off x="97739" y="249199"/>
              <a:ext cx="26204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7208" y="0"/>
                  </a:lnTo>
                  <a:moveTo>
                    <a:pt x="19906" y="0"/>
                  </a:moveTo>
                  <a:lnTo>
                    <a:pt x="21600" y="0"/>
                  </a:lnTo>
                </a:path>
              </a:pathLst>
            </a:custGeom>
            <a:noFill/>
            <a:ln w="13208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8" name="object 270"/>
            <p:cNvSpPr/>
            <p:nvPr/>
          </p:nvSpPr>
          <p:spPr>
            <a:xfrm>
              <a:off x="26008" y="416611"/>
              <a:ext cx="408892" cy="1"/>
            </a:xfrm>
            <a:prstGeom prst="line">
              <a:avLst/>
            </a:prstGeom>
            <a:noFill/>
            <a:ln w="13208" cap="flat">
              <a:solidFill>
                <a:srgbClr val="5A5C5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9" name="object 271"/>
            <p:cNvSpPr/>
            <p:nvPr/>
          </p:nvSpPr>
          <p:spPr>
            <a:xfrm>
              <a:off x="185178" y="40983"/>
              <a:ext cx="154051" cy="251740"/>
            </a:xfrm>
            <a:prstGeom prst="rect">
              <a:avLst/>
            </a:prstGeom>
            <a:solidFill>
              <a:srgbClr val="77BD8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40" name="object 272"/>
            <p:cNvSpPr/>
            <p:nvPr/>
          </p:nvSpPr>
          <p:spPr>
            <a:xfrm>
              <a:off x="182994" y="39662"/>
              <a:ext cx="158408" cy="254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002" y="21600"/>
                  </a:moveTo>
                  <a:lnTo>
                    <a:pt x="0" y="21373"/>
                  </a:lnTo>
                  <a:lnTo>
                    <a:pt x="596" y="0"/>
                  </a:lnTo>
                  <a:lnTo>
                    <a:pt x="21600" y="227"/>
                  </a:lnTo>
                  <a:lnTo>
                    <a:pt x="21002" y="21600"/>
                  </a:lnTo>
                  <a:close/>
                </a:path>
              </a:pathLst>
            </a:custGeom>
            <a:noFill/>
            <a:ln w="5080" cap="flat">
              <a:solidFill>
                <a:srgbClr val="77BD8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741" name="object 273" descr="object 273"/>
            <p:cNvPicPr>
              <a:picLocks noChangeAspect="1"/>
            </p:cNvPicPr>
            <p:nvPr/>
          </p:nvPicPr>
          <p:blipFill>
            <a:blip r:embed="rId48">
              <a:extLst/>
            </a:blip>
            <a:stretch>
              <a:fillRect/>
            </a:stretch>
          </p:blipFill>
          <p:spPr>
            <a:xfrm>
              <a:off x="252272" y="227838"/>
              <a:ext cx="97942" cy="1399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47" name="object 274"/>
          <p:cNvGrpSpPr/>
          <p:nvPr/>
        </p:nvGrpSpPr>
        <p:grpSpPr>
          <a:xfrm>
            <a:off x="2747060" y="5043816"/>
            <a:ext cx="454482" cy="454482"/>
            <a:chOff x="0" y="0"/>
            <a:chExt cx="454481" cy="454481"/>
          </a:xfrm>
        </p:grpSpPr>
        <p:sp>
          <p:nvSpPr>
            <p:cNvPr id="743" name="object 275"/>
            <p:cNvSpPr/>
            <p:nvPr/>
          </p:nvSpPr>
          <p:spPr>
            <a:xfrm>
              <a:off x="0" y="0"/>
              <a:ext cx="454482" cy="454482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744" name="object 276" descr="object 276"/>
            <p:cNvPicPr>
              <a:picLocks noChangeAspect="1"/>
            </p:cNvPicPr>
            <p:nvPr/>
          </p:nvPicPr>
          <p:blipFill>
            <a:blip r:embed="rId49">
              <a:extLst/>
            </a:blip>
            <a:stretch>
              <a:fillRect/>
            </a:stretch>
          </p:blipFill>
          <p:spPr>
            <a:xfrm>
              <a:off x="310071" y="256185"/>
              <a:ext cx="92495" cy="1318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45" name="object 277" descr="object 277"/>
            <p:cNvPicPr>
              <a:picLocks noChangeAspect="1"/>
            </p:cNvPicPr>
            <p:nvPr/>
          </p:nvPicPr>
          <p:blipFill>
            <a:blip r:embed="rId50">
              <a:extLst/>
            </a:blip>
            <a:stretch>
              <a:fillRect/>
            </a:stretch>
          </p:blipFill>
          <p:spPr>
            <a:xfrm>
              <a:off x="181801" y="256185"/>
              <a:ext cx="92520" cy="1318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46" name="object 278"/>
            <p:cNvSpPr/>
            <p:nvPr/>
          </p:nvSpPr>
          <p:spPr>
            <a:xfrm>
              <a:off x="25337" y="110389"/>
              <a:ext cx="285801" cy="215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99" y="0"/>
                  </a:moveTo>
                  <a:lnTo>
                    <a:pt x="0" y="11710"/>
                  </a:lnTo>
                  <a:lnTo>
                    <a:pt x="1069" y="11710"/>
                  </a:lnTo>
                  <a:lnTo>
                    <a:pt x="1069" y="21600"/>
                  </a:lnTo>
                  <a:lnTo>
                    <a:pt x="10551" y="21600"/>
                  </a:lnTo>
                  <a:lnTo>
                    <a:pt x="10551" y="20376"/>
                  </a:lnTo>
                  <a:lnTo>
                    <a:pt x="2159" y="20376"/>
                  </a:lnTo>
                  <a:lnTo>
                    <a:pt x="2159" y="11495"/>
                  </a:lnTo>
                  <a:lnTo>
                    <a:pt x="10799" y="2235"/>
                  </a:lnTo>
                  <a:lnTo>
                    <a:pt x="19439" y="11495"/>
                  </a:lnTo>
                  <a:lnTo>
                    <a:pt x="19439" y="14739"/>
                  </a:lnTo>
                  <a:lnTo>
                    <a:pt x="20529" y="14739"/>
                  </a:lnTo>
                  <a:lnTo>
                    <a:pt x="20529" y="11710"/>
                  </a:lnTo>
                  <a:lnTo>
                    <a:pt x="21600" y="11710"/>
                  </a:lnTo>
                  <a:lnTo>
                    <a:pt x="10799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757" name="object 279"/>
          <p:cNvGrpSpPr/>
          <p:nvPr/>
        </p:nvGrpSpPr>
        <p:grpSpPr>
          <a:xfrm>
            <a:off x="3662426" y="5043830"/>
            <a:ext cx="446800" cy="454507"/>
            <a:chOff x="0" y="0"/>
            <a:chExt cx="446798" cy="454506"/>
          </a:xfrm>
        </p:grpSpPr>
        <p:sp>
          <p:nvSpPr>
            <p:cNvPr id="748" name="object 280"/>
            <p:cNvSpPr/>
            <p:nvPr/>
          </p:nvSpPr>
          <p:spPr>
            <a:xfrm>
              <a:off x="0" y="0"/>
              <a:ext cx="446799" cy="454507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749" name="object 281" descr="object 281"/>
            <p:cNvPicPr>
              <a:picLocks noChangeAspect="1"/>
            </p:cNvPicPr>
            <p:nvPr/>
          </p:nvPicPr>
          <p:blipFill>
            <a:blip r:embed="rId51">
              <a:extLst/>
            </a:blip>
            <a:stretch>
              <a:fillRect/>
            </a:stretch>
          </p:blipFill>
          <p:spPr>
            <a:xfrm>
              <a:off x="248550" y="201981"/>
              <a:ext cx="94552" cy="12547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752" name="object 282"/>
            <p:cNvGrpSpPr/>
            <p:nvPr/>
          </p:nvGrpSpPr>
          <p:grpSpPr>
            <a:xfrm>
              <a:off x="79475" y="74292"/>
              <a:ext cx="287809" cy="295736"/>
              <a:chOff x="0" y="0"/>
              <a:chExt cx="287807" cy="295735"/>
            </a:xfrm>
          </p:grpSpPr>
          <p:sp>
            <p:nvSpPr>
              <p:cNvPr id="750" name="Forme"/>
              <p:cNvSpPr/>
              <p:nvPr/>
            </p:nvSpPr>
            <p:spPr>
              <a:xfrm>
                <a:off x="0" y="0"/>
                <a:ext cx="287808" cy="2957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822"/>
                    </a:moveTo>
                    <a:lnTo>
                      <a:pt x="15534" y="455"/>
                    </a:lnTo>
                    <a:lnTo>
                      <a:pt x="11262" y="0"/>
                    </a:lnTo>
                    <a:lnTo>
                      <a:pt x="6759" y="455"/>
                    </a:lnTo>
                    <a:lnTo>
                      <a:pt x="0" y="1822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22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51" name="Forme"/>
              <p:cNvSpPr/>
              <p:nvPr/>
            </p:nvSpPr>
            <p:spPr>
              <a:xfrm>
                <a:off x="17310" y="135307"/>
                <a:ext cx="110503" cy="394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08" y="0"/>
                    </a:moveTo>
                    <a:lnTo>
                      <a:pt x="527" y="6763"/>
                    </a:lnTo>
                    <a:lnTo>
                      <a:pt x="0" y="11267"/>
                    </a:lnTo>
                    <a:lnTo>
                      <a:pt x="527" y="15538"/>
                    </a:lnTo>
                    <a:lnTo>
                      <a:pt x="2108" y="21600"/>
                    </a:lnTo>
                    <a:lnTo>
                      <a:pt x="21600" y="21600"/>
                    </a:lnTo>
                    <a:lnTo>
                      <a:pt x="20455" y="15424"/>
                    </a:lnTo>
                    <a:lnTo>
                      <a:pt x="20073" y="11116"/>
                    </a:lnTo>
                    <a:lnTo>
                      <a:pt x="20455" y="6649"/>
                    </a:lnTo>
                    <a:lnTo>
                      <a:pt x="21600" y="0"/>
                    </a:lnTo>
                    <a:lnTo>
                      <a:pt x="2108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753" name="object 283"/>
            <p:cNvSpPr/>
            <p:nvPr/>
          </p:nvSpPr>
          <p:spPr>
            <a:xfrm>
              <a:off x="249439" y="124409"/>
              <a:ext cx="88646" cy="52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2" y="8638"/>
                  </a:moveTo>
                  <a:lnTo>
                    <a:pt x="21557" y="8638"/>
                  </a:lnTo>
                  <a:moveTo>
                    <a:pt x="1485" y="17276"/>
                  </a:moveTo>
                  <a:lnTo>
                    <a:pt x="20214" y="17276"/>
                  </a:lnTo>
                  <a:moveTo>
                    <a:pt x="4939" y="21600"/>
                  </a:moveTo>
                  <a:lnTo>
                    <a:pt x="16794" y="21600"/>
                  </a:lnTo>
                  <a:moveTo>
                    <a:pt x="1723" y="4314"/>
                  </a:moveTo>
                  <a:lnTo>
                    <a:pt x="20065" y="4314"/>
                  </a:lnTo>
                  <a:moveTo>
                    <a:pt x="5032" y="0"/>
                  </a:moveTo>
                  <a:lnTo>
                    <a:pt x="16667" y="0"/>
                  </a:lnTo>
                  <a:moveTo>
                    <a:pt x="0" y="12952"/>
                  </a:moveTo>
                  <a:lnTo>
                    <a:pt x="21600" y="12952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756" name="object 284"/>
            <p:cNvGrpSpPr/>
            <p:nvPr/>
          </p:nvGrpSpPr>
          <p:grpSpPr>
            <a:xfrm>
              <a:off x="214648" y="213283"/>
              <a:ext cx="12701" cy="33172"/>
              <a:chOff x="0" y="0"/>
              <a:chExt cx="12700" cy="33171"/>
            </a:xfrm>
          </p:grpSpPr>
          <p:sp>
            <p:nvSpPr>
              <p:cNvPr id="754" name="Forme"/>
              <p:cNvSpPr/>
              <p:nvPr/>
            </p:nvSpPr>
            <p:spPr>
              <a:xfrm>
                <a:off x="0" y="20471"/>
                <a:ext cx="12701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57"/>
                    </a:moveTo>
                    <a:lnTo>
                      <a:pt x="16798" y="0"/>
                    </a:lnTo>
                    <a:lnTo>
                      <a:pt x="4849" y="0"/>
                    </a:lnTo>
                    <a:lnTo>
                      <a:pt x="0" y="4857"/>
                    </a:lnTo>
                    <a:lnTo>
                      <a:pt x="0" y="16743"/>
                    </a:lnTo>
                    <a:lnTo>
                      <a:pt x="4849" y="21600"/>
                    </a:lnTo>
                    <a:lnTo>
                      <a:pt x="16798" y="21600"/>
                    </a:lnTo>
                    <a:lnTo>
                      <a:pt x="21600" y="16743"/>
                    </a:lnTo>
                    <a:lnTo>
                      <a:pt x="21600" y="4857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55" name="Forme"/>
              <p:cNvSpPr/>
              <p:nvPr/>
            </p:nvSpPr>
            <p:spPr>
              <a:xfrm>
                <a:off x="0" y="0"/>
                <a:ext cx="12701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4820"/>
                    </a:moveTo>
                    <a:lnTo>
                      <a:pt x="16798" y="0"/>
                    </a:lnTo>
                    <a:lnTo>
                      <a:pt x="4849" y="0"/>
                    </a:lnTo>
                    <a:lnTo>
                      <a:pt x="0" y="4820"/>
                    </a:lnTo>
                    <a:lnTo>
                      <a:pt x="0" y="16780"/>
                    </a:lnTo>
                    <a:lnTo>
                      <a:pt x="4849" y="21600"/>
                    </a:lnTo>
                    <a:lnTo>
                      <a:pt x="16798" y="21600"/>
                    </a:lnTo>
                    <a:lnTo>
                      <a:pt x="21600" y="16780"/>
                    </a:lnTo>
                    <a:lnTo>
                      <a:pt x="21600" y="482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grpSp>
        <p:nvGrpSpPr>
          <p:cNvPr id="763" name="object 285"/>
          <p:cNvGrpSpPr/>
          <p:nvPr/>
        </p:nvGrpSpPr>
        <p:grpSpPr>
          <a:xfrm>
            <a:off x="1823528" y="2042909"/>
            <a:ext cx="454445" cy="454532"/>
            <a:chOff x="0" y="0"/>
            <a:chExt cx="454443" cy="454531"/>
          </a:xfrm>
        </p:grpSpPr>
        <p:sp>
          <p:nvSpPr>
            <p:cNvPr id="758" name="object 286"/>
            <p:cNvSpPr/>
            <p:nvPr/>
          </p:nvSpPr>
          <p:spPr>
            <a:xfrm>
              <a:off x="0" y="0"/>
              <a:ext cx="454444" cy="454532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762" name="object 287"/>
            <p:cNvGrpSpPr/>
            <p:nvPr/>
          </p:nvGrpSpPr>
          <p:grpSpPr>
            <a:xfrm>
              <a:off x="20320" y="119710"/>
              <a:ext cx="413768" cy="215101"/>
              <a:chOff x="0" y="0"/>
              <a:chExt cx="413767" cy="215100"/>
            </a:xfrm>
          </p:grpSpPr>
          <p:sp>
            <p:nvSpPr>
              <p:cNvPr id="759" name="Forme"/>
              <p:cNvSpPr/>
              <p:nvPr/>
            </p:nvSpPr>
            <p:spPr>
              <a:xfrm>
                <a:off x="0" y="0"/>
                <a:ext cx="402249" cy="215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7662" y="0"/>
                    </a:moveTo>
                    <a:lnTo>
                      <a:pt x="0" y="11702"/>
                    </a:lnTo>
                    <a:lnTo>
                      <a:pt x="760" y="11702"/>
                    </a:lnTo>
                    <a:lnTo>
                      <a:pt x="760" y="21600"/>
                    </a:lnTo>
                    <a:lnTo>
                      <a:pt x="21600" y="21600"/>
                    </a:lnTo>
                    <a:lnTo>
                      <a:pt x="21600" y="20598"/>
                    </a:lnTo>
                    <a:lnTo>
                      <a:pt x="1414" y="20598"/>
                    </a:lnTo>
                    <a:lnTo>
                      <a:pt x="1414" y="11380"/>
                    </a:lnTo>
                    <a:lnTo>
                      <a:pt x="7662" y="1833"/>
                    </a:lnTo>
                    <a:lnTo>
                      <a:pt x="8862" y="1833"/>
                    </a:lnTo>
                    <a:lnTo>
                      <a:pt x="7662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60" name="Forme"/>
              <p:cNvSpPr/>
              <p:nvPr/>
            </p:nvSpPr>
            <p:spPr>
              <a:xfrm>
                <a:off x="330949" y="88696"/>
                <a:ext cx="82819" cy="343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6969" y="0"/>
                    </a:moveTo>
                    <a:lnTo>
                      <a:pt x="0" y="0"/>
                    </a:lnTo>
                    <a:lnTo>
                      <a:pt x="15406" y="19357"/>
                    </a:lnTo>
                    <a:lnTo>
                      <a:pt x="15406" y="21600"/>
                    </a:lnTo>
                    <a:lnTo>
                      <a:pt x="18596" y="21600"/>
                    </a:lnTo>
                    <a:lnTo>
                      <a:pt x="18596" y="19357"/>
                    </a:lnTo>
                    <a:lnTo>
                      <a:pt x="21600" y="19357"/>
                    </a:lnTo>
                    <a:lnTo>
                      <a:pt x="696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61" name="Forme"/>
              <p:cNvSpPr/>
              <p:nvPr/>
            </p:nvSpPr>
            <p:spPr>
              <a:xfrm>
                <a:off x="142684" y="18249"/>
                <a:ext cx="259565" cy="1868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8667"/>
                    </a:moveTo>
                    <a:lnTo>
                      <a:pt x="20582" y="18667"/>
                    </a:lnTo>
                    <a:lnTo>
                      <a:pt x="20582" y="21600"/>
                    </a:lnTo>
                    <a:lnTo>
                      <a:pt x="21600" y="21600"/>
                    </a:lnTo>
                    <a:lnTo>
                      <a:pt x="21600" y="18667"/>
                    </a:lnTo>
                    <a:close/>
                    <a:moveTo>
                      <a:pt x="21600" y="16251"/>
                    </a:moveTo>
                    <a:lnTo>
                      <a:pt x="20582" y="16251"/>
                    </a:lnTo>
                    <a:lnTo>
                      <a:pt x="20582" y="16948"/>
                    </a:lnTo>
                    <a:lnTo>
                      <a:pt x="21600" y="16948"/>
                    </a:lnTo>
                    <a:lnTo>
                      <a:pt x="21600" y="16251"/>
                    </a:lnTo>
                    <a:close/>
                    <a:moveTo>
                      <a:pt x="21600" y="13837"/>
                    </a:moveTo>
                    <a:lnTo>
                      <a:pt x="20582" y="13837"/>
                    </a:lnTo>
                    <a:lnTo>
                      <a:pt x="20582" y="14532"/>
                    </a:lnTo>
                    <a:lnTo>
                      <a:pt x="21600" y="14532"/>
                    </a:lnTo>
                    <a:lnTo>
                      <a:pt x="21600" y="13837"/>
                    </a:lnTo>
                    <a:close/>
                    <a:moveTo>
                      <a:pt x="1859" y="0"/>
                    </a:moveTo>
                    <a:lnTo>
                      <a:pt x="0" y="0"/>
                    </a:lnTo>
                    <a:lnTo>
                      <a:pt x="9690" y="10989"/>
                    </a:lnTo>
                    <a:lnTo>
                      <a:pt x="9690" y="21600"/>
                    </a:lnTo>
                    <a:lnTo>
                      <a:pt x="10702" y="21600"/>
                    </a:lnTo>
                    <a:lnTo>
                      <a:pt x="10702" y="18667"/>
                    </a:lnTo>
                    <a:lnTo>
                      <a:pt x="21600" y="18667"/>
                    </a:lnTo>
                    <a:lnTo>
                      <a:pt x="21600" y="16948"/>
                    </a:lnTo>
                    <a:lnTo>
                      <a:pt x="10702" y="16948"/>
                    </a:lnTo>
                    <a:lnTo>
                      <a:pt x="10702" y="16251"/>
                    </a:lnTo>
                    <a:lnTo>
                      <a:pt x="21600" y="16251"/>
                    </a:lnTo>
                    <a:lnTo>
                      <a:pt x="21600" y="14532"/>
                    </a:lnTo>
                    <a:lnTo>
                      <a:pt x="10702" y="14532"/>
                    </a:lnTo>
                    <a:lnTo>
                      <a:pt x="10702" y="13837"/>
                    </a:lnTo>
                    <a:lnTo>
                      <a:pt x="21600" y="13837"/>
                    </a:lnTo>
                    <a:lnTo>
                      <a:pt x="21600" y="12115"/>
                    </a:lnTo>
                    <a:lnTo>
                      <a:pt x="10702" y="12115"/>
                    </a:lnTo>
                    <a:lnTo>
                      <a:pt x="10702" y="11703"/>
                    </a:lnTo>
                    <a:lnTo>
                      <a:pt x="12884" y="10138"/>
                    </a:lnTo>
                    <a:lnTo>
                      <a:pt x="10796" y="10138"/>
                    </a:lnTo>
                    <a:lnTo>
                      <a:pt x="1859" y="0"/>
                    </a:lnTo>
                    <a:close/>
                    <a:moveTo>
                      <a:pt x="15667" y="6447"/>
                    </a:moveTo>
                    <a:lnTo>
                      <a:pt x="10796" y="10138"/>
                    </a:lnTo>
                    <a:lnTo>
                      <a:pt x="12884" y="10138"/>
                    </a:lnTo>
                    <a:lnTo>
                      <a:pt x="15667" y="8143"/>
                    </a:lnTo>
                    <a:lnTo>
                      <a:pt x="17890" y="8143"/>
                    </a:lnTo>
                    <a:lnTo>
                      <a:pt x="15667" y="6447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grpSp>
        <p:nvGrpSpPr>
          <p:cNvPr id="772" name="object 288"/>
          <p:cNvGrpSpPr/>
          <p:nvPr/>
        </p:nvGrpSpPr>
        <p:grpSpPr>
          <a:xfrm>
            <a:off x="3654690" y="6899820"/>
            <a:ext cx="454533" cy="454508"/>
            <a:chOff x="0" y="0"/>
            <a:chExt cx="454532" cy="454506"/>
          </a:xfrm>
        </p:grpSpPr>
        <p:sp>
          <p:nvSpPr>
            <p:cNvPr id="764" name="object 289"/>
            <p:cNvSpPr/>
            <p:nvPr/>
          </p:nvSpPr>
          <p:spPr>
            <a:xfrm>
              <a:off x="0" y="0"/>
              <a:ext cx="454533" cy="454507"/>
            </a:xfrm>
            <a:prstGeom prst="rect">
              <a:avLst/>
            </a:prstGeom>
            <a:solidFill>
              <a:srgbClr val="5F6A7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65" name="object 290"/>
            <p:cNvSpPr/>
            <p:nvPr/>
          </p:nvSpPr>
          <p:spPr>
            <a:xfrm>
              <a:off x="85878" y="47714"/>
              <a:ext cx="282906" cy="369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46" y="0"/>
                  </a:moveTo>
                  <a:lnTo>
                    <a:pt x="0" y="1028"/>
                  </a:lnTo>
                  <a:lnTo>
                    <a:pt x="0" y="18432"/>
                  </a:lnTo>
                  <a:lnTo>
                    <a:pt x="13898" y="21600"/>
                  </a:lnTo>
                  <a:lnTo>
                    <a:pt x="21600" y="18950"/>
                  </a:lnTo>
                  <a:lnTo>
                    <a:pt x="21600" y="1603"/>
                  </a:lnTo>
                  <a:lnTo>
                    <a:pt x="7046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66" name="object 291"/>
            <p:cNvSpPr/>
            <p:nvPr/>
          </p:nvSpPr>
          <p:spPr>
            <a:xfrm>
              <a:off x="85878" y="47714"/>
              <a:ext cx="282906" cy="369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603"/>
                  </a:moveTo>
                  <a:lnTo>
                    <a:pt x="21600" y="18950"/>
                  </a:lnTo>
                  <a:lnTo>
                    <a:pt x="13898" y="21600"/>
                  </a:lnTo>
                  <a:lnTo>
                    <a:pt x="0" y="18432"/>
                  </a:lnTo>
                  <a:lnTo>
                    <a:pt x="0" y="1028"/>
                  </a:lnTo>
                  <a:lnTo>
                    <a:pt x="7046" y="0"/>
                  </a:lnTo>
                  <a:lnTo>
                    <a:pt x="21600" y="1603"/>
                  </a:lnTo>
                  <a:close/>
                </a:path>
              </a:pathLst>
            </a:custGeom>
            <a:noFill/>
            <a:ln w="6349" cap="flat">
              <a:solidFill>
                <a:srgbClr val="63666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769" name="object 292"/>
            <p:cNvGrpSpPr/>
            <p:nvPr/>
          </p:nvGrpSpPr>
          <p:grpSpPr>
            <a:xfrm>
              <a:off x="85878" y="65316"/>
              <a:ext cx="282906" cy="352273"/>
              <a:chOff x="0" y="0"/>
              <a:chExt cx="282904" cy="352272"/>
            </a:xfrm>
          </p:grpSpPr>
          <p:sp>
            <p:nvSpPr>
              <p:cNvPr id="767" name="Ligne"/>
              <p:cNvSpPr/>
              <p:nvPr/>
            </p:nvSpPr>
            <p:spPr>
              <a:xfrm>
                <a:off x="0" y="0"/>
                <a:ext cx="282906" cy="314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3974" y="21600"/>
                    </a:lnTo>
                    <a:lnTo>
                      <a:pt x="21600" y="6772"/>
                    </a:lnTo>
                  </a:path>
                </a:pathLst>
              </a:custGeom>
              <a:noFill/>
              <a:ln w="3175" cap="flat">
                <a:solidFill>
                  <a:srgbClr val="636669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68" name="Ligne"/>
              <p:cNvSpPr/>
              <p:nvPr/>
            </p:nvSpPr>
            <p:spPr>
              <a:xfrm flipH="1">
                <a:off x="183018" y="31431"/>
                <a:ext cx="1" cy="320842"/>
              </a:xfrm>
              <a:prstGeom prst="line">
                <a:avLst/>
              </a:prstGeom>
              <a:noFill/>
              <a:ln w="3175" cap="flat">
                <a:solidFill>
                  <a:srgbClr val="636669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pic>
          <p:nvPicPr>
            <p:cNvPr id="770" name="object 293" descr="object 293"/>
            <p:cNvPicPr>
              <a:picLocks noChangeAspect="1"/>
            </p:cNvPicPr>
            <p:nvPr/>
          </p:nvPicPr>
          <p:blipFill>
            <a:blip r:embed="rId52">
              <a:extLst/>
            </a:blip>
            <a:stretch>
              <a:fillRect/>
            </a:stretch>
          </p:blipFill>
          <p:spPr>
            <a:xfrm>
              <a:off x="85008" y="279051"/>
              <a:ext cx="184582" cy="11005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71" name="object 294" descr="object 294"/>
            <p:cNvPicPr>
              <a:picLocks noChangeAspect="1"/>
            </p:cNvPicPr>
            <p:nvPr/>
          </p:nvPicPr>
          <p:blipFill>
            <a:blip r:embed="rId53">
              <a:extLst/>
            </a:blip>
            <a:stretch>
              <a:fillRect/>
            </a:stretch>
          </p:blipFill>
          <p:spPr>
            <a:xfrm>
              <a:off x="268910" y="77533"/>
              <a:ext cx="99848" cy="3400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